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92BE7-809E-4808-A9A4-C0C6F5CF1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93DEC5-5B5D-4CE5-8B51-D4BD2A185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00F19D-8D3C-4CA9-9E48-D85D8709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89D7FB-A2B5-41C6-B1E0-FD342F7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00C18F-BC00-4959-8AFD-2EF725DA3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00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952B8-B7BB-4644-97B8-8B42C2E18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03CD5-E1BE-4316-8010-56213AC2A2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54AB6-8F3D-443D-A847-5F705486C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94BBD5-D01D-4EA9-A6B0-C12E4BEA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D797E8-669C-45F5-BCCE-CC637239B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217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C76360-56BC-4B32-978F-0529E03D1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5921AAF-2D0C-45E3-A722-B21E50651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76584C-ABD2-4DB7-9E44-55A22649A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6062D9-9919-49F4-96EE-F67E69B6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772F98-617A-48EA-9299-6BD12AC2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95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CD1CE-D7D1-47A4-A515-2A36BB977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E92320-719E-428C-AC5B-B97E2B2FA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0D8501-499A-4FA6-9E07-44C51DB95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4E41CD-BB47-4E4C-8B65-FAF603E3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6C266F-85FE-44DE-9788-2509D22B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271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E5784-6CB7-4BFA-808C-63661FB6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F3F072-CB72-4A59-B789-DCBAE7952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D06E5-96E6-435D-9BCC-3EEFF1E3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AC34B-A6AF-4DA2-9756-2E79A56D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B592D4-10E8-4105-98A1-BA8211C1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308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B8B036-95A5-4DE0-B7BD-865BBB905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9A7B0-0BDE-45E1-AAE6-402C071E47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253DAE-747A-4E2F-B9F0-AF58D92BBA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7D6AA9-1F1C-40DA-9439-BF4DCD0B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9A7114-C4F4-4E60-B38D-B12724D1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4FAA42-04E4-4EC8-84AA-93A84DE9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8252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090C4-FAF9-4301-92E3-73146FB0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F0B48D-8839-4252-A03F-66161E498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5D34C30-A8CD-4580-93BA-B47F16809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E77F68-06FC-4EE9-B2B9-E13A8E5F4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A6E414-A633-4E2D-8CD3-B5FDCCBF63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F03557-2B71-4EBE-ADC0-BCB53D925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F4485B-FBF0-4D81-9631-A5DB2654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D531C7-CBFE-4E61-BA94-ECD423CD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10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38448-F1CD-4407-BAA5-E78C1EEB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A88467-5A0E-4279-B432-B95CB11FB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6B500C9-9715-45A9-8A17-1CD326C5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C411BD6-5C81-4FD1-BE5B-841101B3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146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2808AF-9109-4454-83EB-45AAC8A8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18F3712-04E4-4267-93A0-C6CFE446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05A27B-B211-4780-B183-6914F6FF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195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EE9B5C-999A-457F-8B56-B9DC5CF9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7F6AD0-C33F-4511-9BAF-5AAB1467F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050FA4-9924-43AF-B6DA-676DA3687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B5B781-7C94-4A0F-94E7-3BAFC4B9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3655EA-16AE-44D7-B1D8-D4CC13EA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BCE856-7500-49A4-BC67-8A6E4D2E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84897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AE7E1-EB82-41D1-8F52-0168C6623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F0DEAD-8ACB-4DCB-9967-7A2A74DDB0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8365EF9-5CA2-46D2-AC4F-F81B3547B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918F29-ED6E-469F-94B2-C619B8411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DD64E7-1AD9-4787-8DBD-D25E7D44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6E413C-87B4-41A5-AAA5-A8B5F2D5D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4618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2BC7D28-217E-4442-A696-ADEC1CCA1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2066E9-B326-4117-B688-74AF3D4A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75E122-9CED-4014-90A7-523939E63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4E58-4AB8-4A22-8889-29CE7D3AF1ED}" type="datetimeFigureOut">
              <a:rPr lang="es-AR" smtClean="0"/>
              <a:t>8/6/2020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C4831B-D1CF-48AB-99F9-7A6ED004A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2A605D-6B68-44AF-A534-965197D23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51AF-5A54-40B3-A4DE-4E61852E2B4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6702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image" Target="../media/image86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94.png"/><Relationship Id="rId5" Type="http://schemas.openxmlformats.org/officeDocument/2006/relationships/image" Target="../media/image89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8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6.jpg"/><Relationship Id="rId12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57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40D75E9-9F42-4B0C-BB41-97BCDEB71F42}"/>
                  </a:ext>
                </a:extLst>
              </p:cNvPr>
              <p:cNvSpPr txBox="1"/>
              <p:nvPr/>
            </p:nvSpPr>
            <p:spPr>
              <a:xfrm>
                <a:off x="354497" y="333555"/>
                <a:ext cx="10919792" cy="1510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EJERCICIO 2 – GUÍA 4</a:t>
                </a:r>
              </a:p>
              <a:p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 electrón ingresa con velocidad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</a:t>
                </a:r>
                <a:r>
                  <a:rPr lang="es-AR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m/s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en una región del espacio donde existe un campo uniforme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0.4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[T] </a:t>
                </a:r>
              </a:p>
              <a:p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a) Calcule la fuerza total que actúa sobre el electrón. </a:t>
                </a:r>
              </a:p>
              <a:p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40D75E9-9F42-4B0C-BB41-97BCDEB71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7" y="333555"/>
                <a:ext cx="10919792" cy="1510926"/>
              </a:xfrm>
              <a:prstGeom prst="rect">
                <a:avLst/>
              </a:prstGeom>
              <a:blipFill>
                <a:blip r:embed="rId2"/>
                <a:stretch>
                  <a:fillRect l="-447" t="-241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upo 77">
            <a:extLst>
              <a:ext uri="{FF2B5EF4-FFF2-40B4-BE49-F238E27FC236}">
                <a16:creationId xmlns:a16="http://schemas.microsoft.com/office/drawing/2014/main" id="{8B571E5C-B3D0-4FE5-ACF6-F14C0315611A}"/>
              </a:ext>
            </a:extLst>
          </p:cNvPr>
          <p:cNvGrpSpPr/>
          <p:nvPr/>
        </p:nvGrpSpPr>
        <p:grpSpPr>
          <a:xfrm>
            <a:off x="130614" y="2045362"/>
            <a:ext cx="2653462" cy="2560786"/>
            <a:chOff x="130614" y="2045362"/>
            <a:chExt cx="2653462" cy="2560786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5B4D12A6-E34B-47F9-BDEE-74A78CADE862}"/>
                </a:ext>
              </a:extLst>
            </p:cNvPr>
            <p:cNvSpPr/>
            <p:nvPr/>
          </p:nvSpPr>
          <p:spPr>
            <a:xfrm>
              <a:off x="1232452" y="3074504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9EE1FDAD-DF7A-43E9-A128-1CEE1B69B0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478" y="3150801"/>
              <a:ext cx="71561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A5062485-7B1E-437D-BA0E-65565053E912}"/>
                    </a:ext>
                  </a:extLst>
                </p:cNvPr>
                <p:cNvSpPr/>
                <p:nvPr/>
              </p:nvSpPr>
              <p:spPr>
                <a:xfrm>
                  <a:off x="1550504" y="2781469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A5062485-7B1E-437D-BA0E-65565053E9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504" y="2781469"/>
                  <a:ext cx="467692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22951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F6289677-5CFD-495B-AEDB-48B3DE1F32A4}"/>
                </a:ext>
              </a:extLst>
            </p:cNvPr>
            <p:cNvCxnSpPr/>
            <p:nvPr/>
          </p:nvCxnSpPr>
          <p:spPr>
            <a:xfrm flipV="1">
              <a:off x="702365" y="3074504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08555014-67CC-463E-820B-C13284AA40A9}"/>
                </a:ext>
              </a:extLst>
            </p:cNvPr>
            <p:cNvCxnSpPr/>
            <p:nvPr/>
          </p:nvCxnSpPr>
          <p:spPr>
            <a:xfrm flipV="1">
              <a:off x="1053547" y="3074504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3B3F7B8A-9BAE-4191-8454-306EE3881728}"/>
                </a:ext>
              </a:extLst>
            </p:cNvPr>
            <p:cNvCxnSpPr/>
            <p:nvPr/>
          </p:nvCxnSpPr>
          <p:spPr>
            <a:xfrm flipV="1">
              <a:off x="1583634" y="3074503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F56BB1AD-67C8-4B3B-8CD4-6BD38CB25953}"/>
                </a:ext>
              </a:extLst>
            </p:cNvPr>
            <p:cNvCxnSpPr/>
            <p:nvPr/>
          </p:nvCxnSpPr>
          <p:spPr>
            <a:xfrm flipV="1">
              <a:off x="881270" y="2436048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0547789B-BCF3-408F-AAB9-E87AC650CDF4}"/>
                </a:ext>
              </a:extLst>
            </p:cNvPr>
            <p:cNvCxnSpPr/>
            <p:nvPr/>
          </p:nvCxnSpPr>
          <p:spPr>
            <a:xfrm flipV="1">
              <a:off x="1311965" y="2436047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8450D3F3-EED5-4431-BD12-9AEB9367E950}"/>
                    </a:ext>
                  </a:extLst>
                </p:cNvPr>
                <p:cNvSpPr/>
                <p:nvPr/>
              </p:nvSpPr>
              <p:spPr>
                <a:xfrm>
                  <a:off x="655896" y="3150801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AR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8450D3F3-EED5-4431-BD12-9AEB9367E9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896" y="3150801"/>
                  <a:ext cx="404277" cy="4029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AA176DCA-88AD-4E7A-A73C-3FF9C3F85AF6}"/>
                </a:ext>
              </a:extLst>
            </p:cNvPr>
            <p:cNvCxnSpPr/>
            <p:nvPr/>
          </p:nvCxnSpPr>
          <p:spPr>
            <a:xfrm flipV="1">
              <a:off x="437322" y="2252870"/>
              <a:ext cx="0" cy="186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F6381ED8-5F60-4C2F-81DB-658F0CC6F434}"/>
                </a:ext>
              </a:extLst>
            </p:cNvPr>
            <p:cNvCxnSpPr>
              <a:cxnSpLocks/>
            </p:cNvCxnSpPr>
            <p:nvPr/>
          </p:nvCxnSpPr>
          <p:spPr>
            <a:xfrm>
              <a:off x="424070" y="4121426"/>
              <a:ext cx="228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9D305F-C42E-44DB-9569-39D48EEC592C}"/>
                </a:ext>
              </a:extLst>
            </p:cNvPr>
            <p:cNvGrpSpPr/>
            <p:nvPr/>
          </p:nvGrpSpPr>
          <p:grpSpPr>
            <a:xfrm>
              <a:off x="294865" y="3995676"/>
              <a:ext cx="258410" cy="251499"/>
              <a:chOff x="4777411" y="3368493"/>
              <a:chExt cx="258410" cy="251499"/>
            </a:xfrm>
          </p:grpSpPr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3EA4B4C1-BA0C-4624-B15E-FEA818D09E7C}"/>
                  </a:ext>
                </a:extLst>
              </p:cNvPr>
              <p:cNvSpPr/>
              <p:nvPr/>
            </p:nvSpPr>
            <p:spPr>
              <a:xfrm>
                <a:off x="4837043" y="3429000"/>
                <a:ext cx="132517" cy="1247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4806A1F0-88C4-44D8-96B7-6A086AB2F052}"/>
                  </a:ext>
                </a:extLst>
              </p:cNvPr>
              <p:cNvSpPr/>
              <p:nvPr/>
            </p:nvSpPr>
            <p:spPr>
              <a:xfrm>
                <a:off x="4777411" y="3368493"/>
                <a:ext cx="258410" cy="25149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AA1D9C39-FF86-4B12-ADB1-B9E8E182AAC7}"/>
                </a:ext>
              </a:extLst>
            </p:cNvPr>
            <p:cNvSpPr/>
            <p:nvPr/>
          </p:nvSpPr>
          <p:spPr>
            <a:xfrm>
              <a:off x="2483994" y="41185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137E919C-17B6-4626-A927-2291688202BC}"/>
                </a:ext>
              </a:extLst>
            </p:cNvPr>
            <p:cNvSpPr/>
            <p:nvPr/>
          </p:nvSpPr>
          <p:spPr>
            <a:xfrm>
              <a:off x="130614" y="204536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DD43EB3F-5035-4920-BC3B-BDF0B244BAB2}"/>
                </a:ext>
              </a:extLst>
            </p:cNvPr>
            <p:cNvSpPr/>
            <p:nvPr/>
          </p:nvSpPr>
          <p:spPr>
            <a:xfrm>
              <a:off x="354497" y="4236816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3E0F93C-74FA-47BC-A510-B77C408CAE1C}"/>
                  </a:ext>
                </a:extLst>
              </p:cNvPr>
              <p:cNvSpPr txBox="1"/>
              <p:nvPr/>
            </p:nvSpPr>
            <p:spPr>
              <a:xfrm>
                <a:off x="6897757" y="1916828"/>
                <a:ext cx="1538306" cy="34515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s-A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sz="20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A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AR" sz="2000" dirty="0"/>
              </a:p>
            </p:txBody>
          </p:sp>
        </mc:Choice>
        <mc:Fallback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A3E0F93C-74FA-47BC-A510-B77C408C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757" y="1916828"/>
                <a:ext cx="1538306" cy="345159"/>
              </a:xfrm>
              <a:prstGeom prst="rect">
                <a:avLst/>
              </a:prstGeom>
              <a:blipFill>
                <a:blip r:embed="rId5"/>
                <a:stretch>
                  <a:fillRect l="-3571" t="-36842" r="-3175" b="-2105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9A4CC039-B451-45D7-AFC7-6E6378BF620E}"/>
                  </a:ext>
                </a:extLst>
              </p:cNvPr>
              <p:cNvSpPr/>
              <p:nvPr/>
            </p:nvSpPr>
            <p:spPr>
              <a:xfrm>
                <a:off x="3420631" y="3484840"/>
                <a:ext cx="2031645" cy="38568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9A4CC039-B451-45D7-AFC7-6E6378BF62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631" y="3484840"/>
                <a:ext cx="2031645" cy="385683"/>
              </a:xfrm>
              <a:prstGeom prst="rect">
                <a:avLst/>
              </a:prstGeom>
              <a:blipFill>
                <a:blip r:embed="rId6"/>
                <a:stretch>
                  <a:fillRect t="-1587" r="-10210" b="-63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uadroTexto 33">
            <a:extLst>
              <a:ext uri="{FF2B5EF4-FFF2-40B4-BE49-F238E27FC236}">
                <a16:creationId xmlns:a16="http://schemas.microsoft.com/office/drawing/2014/main" id="{7E673685-2F95-4B37-AA36-CA517746A9B7}"/>
              </a:ext>
            </a:extLst>
          </p:cNvPr>
          <p:cNvSpPr txBox="1"/>
          <p:nvPr/>
        </p:nvSpPr>
        <p:spPr>
          <a:xfrm>
            <a:off x="5719367" y="2485838"/>
            <a:ext cx="543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Regla mano derecha: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D446A890-E913-421E-A181-0262C1A9E839}"/>
              </a:ext>
            </a:extLst>
          </p:cNvPr>
          <p:cNvGrpSpPr/>
          <p:nvPr/>
        </p:nvGrpSpPr>
        <p:grpSpPr>
          <a:xfrm>
            <a:off x="6751983" y="2966134"/>
            <a:ext cx="4386470" cy="3694043"/>
            <a:chOff x="6751983" y="2966134"/>
            <a:chExt cx="4386470" cy="3694043"/>
          </a:xfrm>
        </p:grpSpPr>
        <p:pic>
          <p:nvPicPr>
            <p:cNvPr id="36" name="Imagen 35" descr="Imagen que contiene sostener, hombre, blanco, perro&#10;&#10;Descripción generada automáticamente">
              <a:extLst>
                <a:ext uri="{FF2B5EF4-FFF2-40B4-BE49-F238E27FC236}">
                  <a16:creationId xmlns:a16="http://schemas.microsoft.com/office/drawing/2014/main" id="{E2EE5C8C-BA9F-4AE5-BC21-06E3CBC249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60" t="11433" r="1"/>
            <a:stretch/>
          </p:blipFill>
          <p:spPr>
            <a:xfrm rot="5400000">
              <a:off x="7098196" y="2619921"/>
              <a:ext cx="3694043" cy="4386470"/>
            </a:xfrm>
            <a:prstGeom prst="rect">
              <a:avLst/>
            </a:prstGeom>
          </p:spPr>
        </p:pic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BBC58DC8-0FE8-4E2A-9306-88706888B14E}"/>
                </a:ext>
              </a:extLst>
            </p:cNvPr>
            <p:cNvCxnSpPr/>
            <p:nvPr/>
          </p:nvCxnSpPr>
          <p:spPr>
            <a:xfrm>
              <a:off x="9485194" y="4118549"/>
              <a:ext cx="132383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ángulo 42">
                  <a:extLst>
                    <a:ext uri="{FF2B5EF4-FFF2-40B4-BE49-F238E27FC236}">
                      <a16:creationId xmlns:a16="http://schemas.microsoft.com/office/drawing/2014/main" id="{0D74944E-1296-4DD8-954F-7EE01EEBB50A}"/>
                    </a:ext>
                  </a:extLst>
                </p:cNvPr>
                <p:cNvSpPr/>
                <p:nvPr/>
              </p:nvSpPr>
              <p:spPr>
                <a:xfrm>
                  <a:off x="9913264" y="3686851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3" name="Rectángulo 42">
                  <a:extLst>
                    <a:ext uri="{FF2B5EF4-FFF2-40B4-BE49-F238E27FC236}">
                      <a16:creationId xmlns:a16="http://schemas.microsoft.com/office/drawing/2014/main" id="{0D74944E-1296-4DD8-954F-7EE01EEBB5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264" y="3686851"/>
                  <a:ext cx="46769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3333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C574CD79-FC84-4A0F-A14A-585C041D0EEC}"/>
              </a:ext>
            </a:extLst>
          </p:cNvPr>
          <p:cNvGrpSpPr/>
          <p:nvPr/>
        </p:nvGrpSpPr>
        <p:grpSpPr>
          <a:xfrm>
            <a:off x="6751982" y="2810757"/>
            <a:ext cx="4499505" cy="4004798"/>
            <a:chOff x="6751982" y="2810757"/>
            <a:chExt cx="4499505" cy="4004798"/>
          </a:xfrm>
        </p:grpSpPr>
        <p:pic>
          <p:nvPicPr>
            <p:cNvPr id="38" name="Imagen 37" descr="Imagen que contiene mano, sostener, blanco&#10;&#10;Descripción generada automáticamente">
              <a:extLst>
                <a:ext uri="{FF2B5EF4-FFF2-40B4-BE49-F238E27FC236}">
                  <a16:creationId xmlns:a16="http://schemas.microsoft.com/office/drawing/2014/main" id="{193EC4AD-0E8F-4899-A3F2-72DCA6420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21" t="7729" r="2884"/>
            <a:stretch/>
          </p:blipFill>
          <p:spPr>
            <a:xfrm rot="5400000">
              <a:off x="6999336" y="2563403"/>
              <a:ext cx="4004798" cy="4499505"/>
            </a:xfrm>
            <a:prstGeom prst="rect">
              <a:avLst/>
            </a:prstGeom>
          </p:spPr>
        </p:pic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26AAA75D-C20B-406A-B9FA-41E1117426F8}"/>
                </a:ext>
              </a:extLst>
            </p:cNvPr>
            <p:cNvCxnSpPr/>
            <p:nvPr/>
          </p:nvCxnSpPr>
          <p:spPr>
            <a:xfrm>
              <a:off x="9485194" y="4628133"/>
              <a:ext cx="132383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Rectángulo 45">
                  <a:extLst>
                    <a:ext uri="{FF2B5EF4-FFF2-40B4-BE49-F238E27FC236}">
                      <a16:creationId xmlns:a16="http://schemas.microsoft.com/office/drawing/2014/main" id="{ECE36C7C-C7C9-4C0C-818F-2F55423E949D}"/>
                    </a:ext>
                  </a:extLst>
                </p:cNvPr>
                <p:cNvSpPr/>
                <p:nvPr/>
              </p:nvSpPr>
              <p:spPr>
                <a:xfrm>
                  <a:off x="9913264" y="4196435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6" name="Rectángulo 45">
                  <a:extLst>
                    <a:ext uri="{FF2B5EF4-FFF2-40B4-BE49-F238E27FC236}">
                      <a16:creationId xmlns:a16="http://schemas.microsoft.com/office/drawing/2014/main" id="{ECE36C7C-C7C9-4C0C-818F-2F55423E949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3264" y="4196435"/>
                  <a:ext cx="467692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Conector recto de flecha 46">
              <a:extLst>
                <a:ext uri="{FF2B5EF4-FFF2-40B4-BE49-F238E27FC236}">
                  <a16:creationId xmlns:a16="http://schemas.microsoft.com/office/drawing/2014/main" id="{01DD26C9-EB84-49E3-A120-D523EC79B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8529" y="2966134"/>
              <a:ext cx="0" cy="13550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Rectángulo 49">
                  <a:extLst>
                    <a:ext uri="{FF2B5EF4-FFF2-40B4-BE49-F238E27FC236}">
                      <a16:creationId xmlns:a16="http://schemas.microsoft.com/office/drawing/2014/main" id="{B77E1A44-5E27-49ED-9785-0ED19E94E1CA}"/>
                    </a:ext>
                  </a:extLst>
                </p:cNvPr>
                <p:cNvSpPr/>
                <p:nvPr/>
              </p:nvSpPr>
              <p:spPr>
                <a:xfrm>
                  <a:off x="9091619" y="3054478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AR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0" name="Rectángulo 49">
                  <a:extLst>
                    <a:ext uri="{FF2B5EF4-FFF2-40B4-BE49-F238E27FC236}">
                      <a16:creationId xmlns:a16="http://schemas.microsoft.com/office/drawing/2014/main" id="{B77E1A44-5E27-49ED-9785-0ED19E94E1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1619" y="3054478"/>
                  <a:ext cx="404277" cy="4029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F0A9F868-D21B-45E8-9357-82C20175D21D}"/>
              </a:ext>
            </a:extLst>
          </p:cNvPr>
          <p:cNvGrpSpPr/>
          <p:nvPr/>
        </p:nvGrpSpPr>
        <p:grpSpPr>
          <a:xfrm>
            <a:off x="6742155" y="2781469"/>
            <a:ext cx="4499507" cy="4047409"/>
            <a:chOff x="6742155" y="2781469"/>
            <a:chExt cx="4499507" cy="4047409"/>
          </a:xfrm>
        </p:grpSpPr>
        <p:pic>
          <p:nvPicPr>
            <p:cNvPr id="40" name="Imagen 39" descr="Imagen que contiene interior, mano, pieza, blanco&#10;&#10;Descripción generada automáticamente">
              <a:extLst>
                <a:ext uri="{FF2B5EF4-FFF2-40B4-BE49-F238E27FC236}">
                  <a16:creationId xmlns:a16="http://schemas.microsoft.com/office/drawing/2014/main" id="{05306AF7-288A-4274-ADD7-432F19F285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24" t="8036"/>
            <a:stretch/>
          </p:blipFill>
          <p:spPr>
            <a:xfrm rot="5400000">
              <a:off x="6968204" y="2555420"/>
              <a:ext cx="4047409" cy="4499507"/>
            </a:xfrm>
            <a:prstGeom prst="rect">
              <a:avLst/>
            </a:prstGeom>
          </p:spPr>
        </p:pic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72063310-B327-4895-8CD8-39B13B35F400}"/>
                </a:ext>
              </a:extLst>
            </p:cNvPr>
            <p:cNvCxnSpPr/>
            <p:nvPr/>
          </p:nvCxnSpPr>
          <p:spPr>
            <a:xfrm>
              <a:off x="9637594" y="4780533"/>
              <a:ext cx="1323833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Rectángulo 53">
                  <a:extLst>
                    <a:ext uri="{FF2B5EF4-FFF2-40B4-BE49-F238E27FC236}">
                      <a16:creationId xmlns:a16="http://schemas.microsoft.com/office/drawing/2014/main" id="{BBC53CE9-1165-47FC-82B9-F24003ED3ADD}"/>
                    </a:ext>
                  </a:extLst>
                </p:cNvPr>
                <p:cNvSpPr/>
                <p:nvPr/>
              </p:nvSpPr>
              <p:spPr>
                <a:xfrm>
                  <a:off x="10065664" y="4348835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54" name="Rectángulo 53">
                  <a:extLst>
                    <a:ext uri="{FF2B5EF4-FFF2-40B4-BE49-F238E27FC236}">
                      <a16:creationId xmlns:a16="http://schemas.microsoft.com/office/drawing/2014/main" id="{BBC53CE9-1165-47FC-82B9-F24003ED3A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65664" y="4348835"/>
                  <a:ext cx="467692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0D6BB6FD-2636-42B5-A872-1419E00E4B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0929" y="3118534"/>
              <a:ext cx="0" cy="135509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id="{8FE21A94-078A-4D0C-AE2D-D1D6C62CF5BE}"/>
                    </a:ext>
                  </a:extLst>
                </p:cNvPr>
                <p:cNvSpPr/>
                <p:nvPr/>
              </p:nvSpPr>
              <p:spPr>
                <a:xfrm>
                  <a:off x="9244019" y="3206878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AR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id="{8FE21A94-078A-4D0C-AE2D-D1D6C62CF5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4019" y="3206878"/>
                  <a:ext cx="404277" cy="4029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F0192485-89E0-460C-B4FF-F8968A504139}"/>
                </a:ext>
              </a:extLst>
            </p:cNvPr>
            <p:cNvGrpSpPr/>
            <p:nvPr/>
          </p:nvGrpSpPr>
          <p:grpSpPr>
            <a:xfrm>
              <a:off x="8306857" y="4754030"/>
              <a:ext cx="258410" cy="251499"/>
              <a:chOff x="4777411" y="3368493"/>
              <a:chExt cx="258410" cy="251499"/>
            </a:xfrm>
          </p:grpSpPr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233C3E2B-9393-41A1-BB15-0C857F7E83A4}"/>
                  </a:ext>
                </a:extLst>
              </p:cNvPr>
              <p:cNvSpPr/>
              <p:nvPr/>
            </p:nvSpPr>
            <p:spPr>
              <a:xfrm>
                <a:off x="4837043" y="3429000"/>
                <a:ext cx="132517" cy="1247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C8822F96-66A3-47F1-A945-C361BCAA6129}"/>
                  </a:ext>
                </a:extLst>
              </p:cNvPr>
              <p:cNvSpPr/>
              <p:nvPr/>
            </p:nvSpPr>
            <p:spPr>
              <a:xfrm>
                <a:off x="4777411" y="3368493"/>
                <a:ext cx="258410" cy="25149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40812C36-2FAF-4029-8C8E-28EE018D7D94}"/>
                    </a:ext>
                  </a:extLst>
                </p:cNvPr>
                <p:cNvSpPr/>
                <p:nvPr/>
              </p:nvSpPr>
              <p:spPr>
                <a:xfrm>
                  <a:off x="8594411" y="4675437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s-AR" b="1" dirty="0"/>
                </a:p>
              </p:txBody>
            </p:sp>
          </mc:Choice>
          <mc:Fallback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40812C36-2FAF-4029-8C8E-28EE018D7D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4411" y="4675437"/>
                  <a:ext cx="387670" cy="402931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69510A44-FFA9-4C2D-A533-1E39CF0382D7}"/>
              </a:ext>
            </a:extLst>
          </p:cNvPr>
          <p:cNvCxnSpPr/>
          <p:nvPr/>
        </p:nvCxnSpPr>
        <p:spPr>
          <a:xfrm flipV="1">
            <a:off x="6603309" y="4496470"/>
            <a:ext cx="0" cy="1868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D4AE47B8-EDDF-4A5E-AC07-9D978B715FD0}"/>
              </a:ext>
            </a:extLst>
          </p:cNvPr>
          <p:cNvCxnSpPr>
            <a:cxnSpLocks/>
          </p:cNvCxnSpPr>
          <p:nvPr/>
        </p:nvCxnSpPr>
        <p:spPr>
          <a:xfrm>
            <a:off x="6590057" y="6365026"/>
            <a:ext cx="228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4" name="Grupo 63">
            <a:extLst>
              <a:ext uri="{FF2B5EF4-FFF2-40B4-BE49-F238E27FC236}">
                <a16:creationId xmlns:a16="http://schemas.microsoft.com/office/drawing/2014/main" id="{AB469A8B-0E22-4ACA-BAE8-E78BC8A66C27}"/>
              </a:ext>
            </a:extLst>
          </p:cNvPr>
          <p:cNvGrpSpPr/>
          <p:nvPr/>
        </p:nvGrpSpPr>
        <p:grpSpPr>
          <a:xfrm>
            <a:off x="6460852" y="6239276"/>
            <a:ext cx="258410" cy="251499"/>
            <a:chOff x="4777411" y="3368493"/>
            <a:chExt cx="258410" cy="251499"/>
          </a:xfrm>
        </p:grpSpPr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C772CDDE-0296-4684-947F-36012DFB512E}"/>
                </a:ext>
              </a:extLst>
            </p:cNvPr>
            <p:cNvSpPr/>
            <p:nvPr/>
          </p:nvSpPr>
          <p:spPr>
            <a:xfrm>
              <a:off x="4837043" y="3429000"/>
              <a:ext cx="132517" cy="1247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7D57BA24-BC72-4283-A908-8C22038638B2}"/>
                </a:ext>
              </a:extLst>
            </p:cNvPr>
            <p:cNvSpPr/>
            <p:nvPr/>
          </p:nvSpPr>
          <p:spPr>
            <a:xfrm>
              <a:off x="4777411" y="3368493"/>
              <a:ext cx="258410" cy="2514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AB13FC3F-BDEE-4161-A8CB-0FC59A675FE5}"/>
              </a:ext>
            </a:extLst>
          </p:cNvPr>
          <p:cNvSpPr/>
          <p:nvPr/>
        </p:nvSpPr>
        <p:spPr>
          <a:xfrm>
            <a:off x="8649981" y="63621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893E3951-AD54-445B-950A-6212CC6C4861}"/>
              </a:ext>
            </a:extLst>
          </p:cNvPr>
          <p:cNvSpPr/>
          <p:nvPr/>
        </p:nvSpPr>
        <p:spPr>
          <a:xfrm>
            <a:off x="6296601" y="42889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08A9593A-46FD-47FE-A05D-7B270F5E26EE}"/>
              </a:ext>
            </a:extLst>
          </p:cNvPr>
          <p:cNvSpPr/>
          <p:nvPr/>
        </p:nvSpPr>
        <p:spPr>
          <a:xfrm>
            <a:off x="6520484" y="6480416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DA1C76D-257B-4307-80B6-C5F36097DF97}"/>
                  </a:ext>
                </a:extLst>
              </p:cNvPr>
              <p:cNvSpPr txBox="1"/>
              <p:nvPr/>
            </p:nvSpPr>
            <p:spPr>
              <a:xfrm>
                <a:off x="7230699" y="656072"/>
                <a:ext cx="1438920" cy="34515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AR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AR" sz="2000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DA1C76D-257B-4307-80B6-C5F36097D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0699" y="656072"/>
                <a:ext cx="1438920" cy="345159"/>
              </a:xfrm>
              <a:prstGeom prst="rect">
                <a:avLst/>
              </a:prstGeom>
              <a:blipFill>
                <a:blip r:embed="rId2"/>
                <a:stretch>
                  <a:fillRect l="-3390" t="-39286" r="-3814" b="-232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08359C3D-E806-49B7-88D6-815D15B69EF0}"/>
                  </a:ext>
                </a:extLst>
              </p:cNvPr>
              <p:cNvSpPr/>
              <p:nvPr/>
            </p:nvSpPr>
            <p:spPr>
              <a:xfrm>
                <a:off x="6845900" y="1175887"/>
                <a:ext cx="2250360" cy="402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08359C3D-E806-49B7-88D6-815D15B69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900" y="1175887"/>
                <a:ext cx="2250360" cy="402931"/>
              </a:xfrm>
              <a:prstGeom prst="rect">
                <a:avLst/>
              </a:prstGeom>
              <a:blipFill>
                <a:blip r:embed="rId3"/>
                <a:stretch>
                  <a:fillRect t="-22727" r="-6504" b="-60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2E8C709-9A39-45BB-B473-8A421F0C7378}"/>
                  </a:ext>
                </a:extLst>
              </p:cNvPr>
              <p:cNvSpPr txBox="1"/>
              <p:nvPr/>
            </p:nvSpPr>
            <p:spPr>
              <a:xfrm>
                <a:off x="6420457" y="1752821"/>
                <a:ext cx="4612942" cy="4784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E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s-AR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AR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E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AR" sz="2000" dirty="0"/>
                  <a:t>=</a:t>
                </a:r>
                <a14:m>
                  <m:oMath xmlns:m="http://schemas.openxmlformats.org/officeDocument/2006/math">
                    <m:r>
                      <a:rPr lang="es-AR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f>
                      <m:fPr>
                        <m:ctrlP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A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s-E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acc>
                      <m:accPr>
                        <m:chr m:val="⃗"/>
                        <m:ctrlPr>
                          <a:rPr lang="es-E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|=</m:t>
                    </m:r>
                    <m:f>
                      <m:fPr>
                        <m:ctrlP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A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s-AR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E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s-A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A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s-A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s-AR" sz="2000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52E8C709-9A39-45BB-B473-8A421F0C7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457" y="1752821"/>
                <a:ext cx="4612942" cy="478464"/>
              </a:xfrm>
              <a:prstGeom prst="rect">
                <a:avLst/>
              </a:prstGeom>
              <a:blipFill>
                <a:blip r:embed="rId4"/>
                <a:stretch>
                  <a:fillRect b="-1923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E814E4FF-A2CE-4D7C-8A8E-DF9F6F685318}"/>
                  </a:ext>
                </a:extLst>
              </p:cNvPr>
              <p:cNvSpPr/>
              <p:nvPr/>
            </p:nvSpPr>
            <p:spPr>
              <a:xfrm>
                <a:off x="7539808" y="2795224"/>
                <a:ext cx="1556452" cy="79816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E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</m:d>
                          <m:r>
                            <a:rPr lang="es-A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sSub>
                            <m:sSubPr>
                              <m:ctrlPr>
                                <a:rPr lang="es-A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s-A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s-A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s-A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AR" sz="2000" dirty="0"/>
              </a:p>
            </p:txBody>
          </p:sp>
        </mc:Choice>
        <mc:Fallback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E814E4FF-A2CE-4D7C-8A8E-DF9F6F685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808" y="2795224"/>
                <a:ext cx="1556452" cy="798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o 6">
            <a:extLst>
              <a:ext uri="{FF2B5EF4-FFF2-40B4-BE49-F238E27FC236}">
                <a16:creationId xmlns:a16="http://schemas.microsoft.com/office/drawing/2014/main" id="{88CCC2DA-B752-4525-9A4F-A3F0BA127850}"/>
              </a:ext>
            </a:extLst>
          </p:cNvPr>
          <p:cNvGrpSpPr/>
          <p:nvPr/>
        </p:nvGrpSpPr>
        <p:grpSpPr>
          <a:xfrm>
            <a:off x="450919" y="247129"/>
            <a:ext cx="4577855" cy="3559203"/>
            <a:chOff x="224949" y="2813076"/>
            <a:chExt cx="4577855" cy="3559203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8BED4A4-9722-414D-A67F-76057B3AA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7444" y="3142730"/>
              <a:ext cx="3735042" cy="2524888"/>
            </a:xfrm>
            <a:prstGeom prst="rect">
              <a:avLst/>
            </a:prstGeom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28CC0AB-4D60-4E32-8C4B-78BD499F025A}"/>
                </a:ext>
              </a:extLst>
            </p:cNvPr>
            <p:cNvCxnSpPr/>
            <p:nvPr/>
          </p:nvCxnSpPr>
          <p:spPr>
            <a:xfrm flipV="1">
              <a:off x="669343" y="3203671"/>
              <a:ext cx="0" cy="264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7A4EA35E-4491-4852-B138-5327168BEA4E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2" y="5852750"/>
              <a:ext cx="33122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7EC9CD4D-BEC7-4B0E-BA8C-162FE25F74DA}"/>
                </a:ext>
              </a:extLst>
            </p:cNvPr>
            <p:cNvSpPr/>
            <p:nvPr/>
          </p:nvSpPr>
          <p:spPr>
            <a:xfrm>
              <a:off x="549337" y="5760255"/>
              <a:ext cx="192006" cy="1768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93EFD12-527A-4D91-A232-5DDF9EA0AC03}"/>
                </a:ext>
              </a:extLst>
            </p:cNvPr>
            <p:cNvSpPr/>
            <p:nvPr/>
          </p:nvSpPr>
          <p:spPr>
            <a:xfrm>
              <a:off x="462935" y="5674473"/>
              <a:ext cx="374415" cy="3565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8F7C066-7588-4473-A94D-77319BDB1D99}"/>
                </a:ext>
              </a:extLst>
            </p:cNvPr>
            <p:cNvSpPr/>
            <p:nvPr/>
          </p:nvSpPr>
          <p:spPr>
            <a:xfrm>
              <a:off x="3634800" y="5848672"/>
              <a:ext cx="434794" cy="523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2F16182-4C65-4248-B7F3-C5557A53E0E5}"/>
                </a:ext>
              </a:extLst>
            </p:cNvPr>
            <p:cNvSpPr/>
            <p:nvPr/>
          </p:nvSpPr>
          <p:spPr>
            <a:xfrm>
              <a:off x="224949" y="2909484"/>
              <a:ext cx="434794" cy="523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E68282FA-DB06-4FD4-BE0F-698446DF627A}"/>
                </a:ext>
              </a:extLst>
            </p:cNvPr>
            <p:cNvCxnSpPr/>
            <p:nvPr/>
          </p:nvCxnSpPr>
          <p:spPr>
            <a:xfrm>
              <a:off x="1484243" y="3230175"/>
              <a:ext cx="0" cy="4539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6865AEC0-2875-4906-9F61-CC8AEEA8097E}"/>
                </a:ext>
              </a:extLst>
            </p:cNvPr>
            <p:cNvCxnSpPr/>
            <p:nvPr/>
          </p:nvCxnSpPr>
          <p:spPr>
            <a:xfrm>
              <a:off x="2272745" y="3236803"/>
              <a:ext cx="0" cy="4539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D4674C77-75C2-4BC4-B16E-DE9DCC0403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2197" y="3276559"/>
              <a:ext cx="401748" cy="4141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22508FCF-158E-4009-93D8-0D5990B472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3071" y="4301245"/>
              <a:ext cx="37315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50261DAB-B55C-48D0-8625-E42135177D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365" y="5138489"/>
              <a:ext cx="46385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1002AEA7-2075-4C49-819F-53833E6BB547}"/>
                    </a:ext>
                  </a:extLst>
                </p:cNvPr>
                <p:cNvSpPr txBox="1"/>
                <p:nvPr/>
              </p:nvSpPr>
              <p:spPr>
                <a:xfrm>
                  <a:off x="1498988" y="3325267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1002AEA7-2075-4C49-819F-53833E6BB5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988" y="3325267"/>
                  <a:ext cx="18466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3333" t="-48889" r="-103333" b="-888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8A5DF0BD-FFCD-4072-BEAA-6BA5207E51D5}"/>
                    </a:ext>
                  </a:extLst>
                </p:cNvPr>
                <p:cNvSpPr txBox="1"/>
                <p:nvPr/>
              </p:nvSpPr>
              <p:spPr>
                <a:xfrm>
                  <a:off x="2317115" y="3293051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1" name="CuadroTexto 20">
                  <a:extLst>
                    <a:ext uri="{FF2B5EF4-FFF2-40B4-BE49-F238E27FC236}">
                      <a16:creationId xmlns:a16="http://schemas.microsoft.com/office/drawing/2014/main" id="{8A5DF0BD-FFCD-4072-BEAA-6BA5207E51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115" y="3293051"/>
                  <a:ext cx="18466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0000" t="-45652" r="-106667" b="-869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23E65CC7-8415-4DE5-BE0D-C8D2C2422BC1}"/>
                    </a:ext>
                  </a:extLst>
                </p:cNvPr>
                <p:cNvSpPr txBox="1"/>
                <p:nvPr/>
              </p:nvSpPr>
              <p:spPr>
                <a:xfrm>
                  <a:off x="4009628" y="3474396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2" name="CuadroTexto 21">
                  <a:extLst>
                    <a:ext uri="{FF2B5EF4-FFF2-40B4-BE49-F238E27FC236}">
                      <a16:creationId xmlns:a16="http://schemas.microsoft.com/office/drawing/2014/main" id="{23E65CC7-8415-4DE5-BE0D-C8D2C2422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628" y="3474396"/>
                  <a:ext cx="184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3333" t="-46667" r="-103333" b="-11111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6202CBC8-9064-46FD-B1CD-CA9C38772A0D}"/>
                    </a:ext>
                  </a:extLst>
                </p:cNvPr>
                <p:cNvSpPr txBox="1"/>
                <p:nvPr/>
              </p:nvSpPr>
              <p:spPr>
                <a:xfrm>
                  <a:off x="4147314" y="4024246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3" name="CuadroTexto 22">
                  <a:extLst>
                    <a:ext uri="{FF2B5EF4-FFF2-40B4-BE49-F238E27FC236}">
                      <a16:creationId xmlns:a16="http://schemas.microsoft.com/office/drawing/2014/main" id="{6202CBC8-9064-46FD-B1CD-CA9C38772A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314" y="4024246"/>
                  <a:ext cx="184666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9032" t="-45652" r="-100000" b="-869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6138089B-DA0A-46FA-8FCE-B8643D0E522B}"/>
                    </a:ext>
                  </a:extLst>
                </p:cNvPr>
                <p:cNvSpPr txBox="1"/>
                <p:nvPr/>
              </p:nvSpPr>
              <p:spPr>
                <a:xfrm>
                  <a:off x="4143277" y="4864918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6138089B-DA0A-46FA-8FCE-B8643D0E52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277" y="4864918"/>
                  <a:ext cx="18466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3333" t="-45652" r="-103333" b="-869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D5CC07B-6E7C-4B77-A42C-E1C807A25F54}"/>
                </a:ext>
              </a:extLst>
            </p:cNvPr>
            <p:cNvGrpSpPr/>
            <p:nvPr/>
          </p:nvGrpSpPr>
          <p:grpSpPr>
            <a:xfrm>
              <a:off x="837350" y="2832132"/>
              <a:ext cx="646893" cy="404671"/>
              <a:chOff x="837350" y="2832132"/>
              <a:chExt cx="646893" cy="404671"/>
            </a:xfrm>
          </p:grpSpPr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98CBC1F3-E4A0-4B67-9B68-5A0D597EA46E}"/>
                  </a:ext>
                </a:extLst>
              </p:cNvPr>
              <p:cNvCxnSpPr/>
              <p:nvPr/>
            </p:nvCxnSpPr>
            <p:spPr>
              <a:xfrm flipH="1">
                <a:off x="837350" y="3236803"/>
                <a:ext cx="64689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F6AB3C05-9CA8-4A89-8652-3A09E5B7062F}"/>
                      </a:ext>
                    </a:extLst>
                  </p:cNvPr>
                  <p:cNvSpPr txBox="1"/>
                  <p:nvPr/>
                </p:nvSpPr>
                <p:spPr>
                  <a:xfrm>
                    <a:off x="965550" y="2832132"/>
                    <a:ext cx="27071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F6AB3C05-9CA8-4A89-8652-3A09E5B706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550" y="2832132"/>
                    <a:ext cx="270715" cy="3105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0000" t="-45098" r="-73333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45B26EC7-3581-463E-B4DE-8775295EDD1F}"/>
                </a:ext>
              </a:extLst>
            </p:cNvPr>
            <p:cNvGrpSpPr/>
            <p:nvPr/>
          </p:nvGrpSpPr>
          <p:grpSpPr>
            <a:xfrm>
              <a:off x="1815548" y="2813076"/>
              <a:ext cx="457198" cy="423727"/>
              <a:chOff x="1815548" y="2813076"/>
              <a:chExt cx="457198" cy="423727"/>
            </a:xfrm>
          </p:grpSpPr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B547D894-2BE5-401E-B07C-61BE12A778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5548" y="3236803"/>
                <a:ext cx="45719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911E2785-CB4F-4CE2-9236-9250E63947DC}"/>
                      </a:ext>
                    </a:extLst>
                  </p:cNvPr>
                  <p:cNvSpPr txBox="1"/>
                  <p:nvPr/>
                </p:nvSpPr>
                <p:spPr>
                  <a:xfrm>
                    <a:off x="1908789" y="2813076"/>
                    <a:ext cx="27603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911E2785-CB4F-4CE2-9236-9250E63947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8789" y="2813076"/>
                    <a:ext cx="276037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000" t="-46000" r="-75556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31AA58AF-6BDC-41AD-BF50-DCDCF78330CA}"/>
                </a:ext>
              </a:extLst>
            </p:cNvPr>
            <p:cNvGrpSpPr/>
            <p:nvPr/>
          </p:nvGrpSpPr>
          <p:grpSpPr>
            <a:xfrm>
              <a:off x="4426223" y="4301245"/>
              <a:ext cx="361385" cy="429781"/>
              <a:chOff x="4426223" y="4301245"/>
              <a:chExt cx="361385" cy="429781"/>
            </a:xfrm>
          </p:grpSpPr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6D52CC65-1A8A-4D11-B530-1391DF7095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6223" y="4301245"/>
                <a:ext cx="0" cy="42978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2" name="CuadroTexto 31">
                    <a:extLst>
                      <a:ext uri="{FF2B5EF4-FFF2-40B4-BE49-F238E27FC236}">
                        <a16:creationId xmlns:a16="http://schemas.microsoft.com/office/drawing/2014/main" id="{A2EBE58D-A2A4-4414-84EB-1914A55E9FDA}"/>
                      </a:ext>
                    </a:extLst>
                  </p:cNvPr>
                  <p:cNvSpPr txBox="1"/>
                  <p:nvPr/>
                </p:nvSpPr>
                <p:spPr>
                  <a:xfrm>
                    <a:off x="4521445" y="4360836"/>
                    <a:ext cx="266163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2" name="CuadroTexto 31">
                    <a:extLst>
                      <a:ext uri="{FF2B5EF4-FFF2-40B4-BE49-F238E27FC236}">
                        <a16:creationId xmlns:a16="http://schemas.microsoft.com/office/drawing/2014/main" id="{A2EBE58D-A2A4-4414-84EB-1914A55E9F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1445" y="4360836"/>
                    <a:ext cx="266163" cy="31059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3256" t="-43137" r="-76744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509D294B-79F1-4A5B-9722-39990485ECC9}"/>
                </a:ext>
              </a:extLst>
            </p:cNvPr>
            <p:cNvGrpSpPr/>
            <p:nvPr/>
          </p:nvGrpSpPr>
          <p:grpSpPr>
            <a:xfrm>
              <a:off x="4426223" y="5138489"/>
              <a:ext cx="376581" cy="877852"/>
              <a:chOff x="4426223" y="5138489"/>
              <a:chExt cx="376581" cy="877852"/>
            </a:xfrm>
          </p:grpSpPr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E495F18C-D9A5-4135-AC13-A2B2841AF9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6223" y="5138489"/>
                <a:ext cx="1" cy="8778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0" name="CuadroTexto 29">
                    <a:extLst>
                      <a:ext uri="{FF2B5EF4-FFF2-40B4-BE49-F238E27FC236}">
                        <a16:creationId xmlns:a16="http://schemas.microsoft.com/office/drawing/2014/main" id="{CA354575-4F0F-498A-9551-398819957637}"/>
                      </a:ext>
                    </a:extLst>
                  </p:cNvPr>
                  <p:cNvSpPr txBox="1"/>
                  <p:nvPr/>
                </p:nvSpPr>
                <p:spPr>
                  <a:xfrm>
                    <a:off x="4526767" y="5251585"/>
                    <a:ext cx="27603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0" name="CuadroTexto 29">
                    <a:extLst>
                      <a:ext uri="{FF2B5EF4-FFF2-40B4-BE49-F238E27FC236}">
                        <a16:creationId xmlns:a16="http://schemas.microsoft.com/office/drawing/2014/main" id="{CA354575-4F0F-498A-9551-39881995763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6767" y="5251585"/>
                    <a:ext cx="276037" cy="31059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2222" t="-45098" r="-73333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69740250-0726-4690-AFE9-072DDD489C13}"/>
                  </a:ext>
                </a:extLst>
              </p:cNvPr>
              <p:cNvSpPr txBox="1"/>
              <p:nvPr/>
            </p:nvSpPr>
            <p:spPr>
              <a:xfrm>
                <a:off x="805741" y="4748192"/>
                <a:ext cx="1898597" cy="12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69740250-0726-4690-AFE9-072DDD489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41" y="4748192"/>
                <a:ext cx="1898597" cy="120257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931B65CD-0909-4785-A873-76C65A498A1A}"/>
                  </a:ext>
                </a:extLst>
              </p:cNvPr>
              <p:cNvSpPr txBox="1"/>
              <p:nvPr/>
            </p:nvSpPr>
            <p:spPr>
              <a:xfrm>
                <a:off x="3852775" y="4705327"/>
                <a:ext cx="1861728" cy="1202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931B65CD-0909-4785-A873-76C65A498A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775" y="4705327"/>
                <a:ext cx="1861728" cy="120263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53034A64-0B6F-47E8-A5D4-5EBA10601A9C}"/>
                  </a:ext>
                </a:extLst>
              </p:cNvPr>
              <p:cNvSpPr txBox="1"/>
              <p:nvPr/>
            </p:nvSpPr>
            <p:spPr>
              <a:xfrm>
                <a:off x="6740391" y="4748192"/>
                <a:ext cx="1898597" cy="120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53034A64-0B6F-47E8-A5D4-5EBA10601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391" y="4748192"/>
                <a:ext cx="1898597" cy="120257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96B90E89-3E7E-4210-B471-305FC9C0E142}"/>
                  </a:ext>
                </a:extLst>
              </p:cNvPr>
              <p:cNvSpPr txBox="1"/>
              <p:nvPr/>
            </p:nvSpPr>
            <p:spPr>
              <a:xfrm>
                <a:off x="9487662" y="4682085"/>
                <a:ext cx="1898597" cy="1202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96B90E89-3E7E-4210-B471-305FC9C0E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662" y="4682085"/>
                <a:ext cx="1898597" cy="120295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88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317A0CA-098A-44DE-BFC2-034EC48A047E}"/>
                  </a:ext>
                </a:extLst>
              </p:cNvPr>
              <p:cNvSpPr txBox="1"/>
              <p:nvPr/>
            </p:nvSpPr>
            <p:spPr>
              <a:xfrm>
                <a:off x="1231732" y="610840"/>
                <a:ext cx="2122055" cy="5726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317A0CA-098A-44DE-BFC2-034EC48A04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732" y="610840"/>
                <a:ext cx="2122055" cy="5726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82C97B4-5744-433C-94C9-C78780623A54}"/>
                  </a:ext>
                </a:extLst>
              </p:cNvPr>
              <p:cNvSpPr txBox="1"/>
              <p:nvPr/>
            </p:nvSpPr>
            <p:spPr>
              <a:xfrm>
                <a:off x="1268601" y="1819462"/>
                <a:ext cx="1410066" cy="572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A82C97B4-5744-433C-94C9-C78780623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1" y="1819462"/>
                <a:ext cx="1410066" cy="5727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6BCF18A-4016-4331-A4AA-B43D1F387538}"/>
                  </a:ext>
                </a:extLst>
              </p:cNvPr>
              <p:cNvSpPr txBox="1"/>
              <p:nvPr/>
            </p:nvSpPr>
            <p:spPr>
              <a:xfrm>
                <a:off x="1268601" y="3324186"/>
                <a:ext cx="2160527" cy="74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6BCF18A-4016-4331-A4AA-B43D1F387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1" y="3324186"/>
                <a:ext cx="2160527" cy="7477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0B04178-5F7D-4F71-8C3A-43AE99BD01F6}"/>
                  </a:ext>
                </a:extLst>
              </p:cNvPr>
              <p:cNvSpPr txBox="1"/>
              <p:nvPr/>
            </p:nvSpPr>
            <p:spPr>
              <a:xfrm>
                <a:off x="1268601" y="4906725"/>
                <a:ext cx="2160528" cy="7477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0B04178-5F7D-4F71-8C3A-43AE99BD0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01" y="4906725"/>
                <a:ext cx="2160528" cy="7477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9E1F8AD7-BE5E-4AA9-B5EF-38759E616040}"/>
                  </a:ext>
                </a:extLst>
              </p:cNvPr>
              <p:cNvSpPr/>
              <p:nvPr/>
            </p:nvSpPr>
            <p:spPr>
              <a:xfrm>
                <a:off x="2827456" y="1968034"/>
                <a:ext cx="12033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9E1F8AD7-BE5E-4AA9-B5EF-38759E616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456" y="1968034"/>
                <a:ext cx="1203343" cy="369332"/>
              </a:xfrm>
              <a:prstGeom prst="rect">
                <a:avLst/>
              </a:prstGeom>
              <a:blipFill>
                <a:blip r:embed="rId6"/>
                <a:stretch>
                  <a:fillRect l="-4569"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49B99DF6-7B46-4EC9-8616-77C052D45FBC}"/>
              </a:ext>
            </a:extLst>
          </p:cNvPr>
          <p:cNvCxnSpPr/>
          <p:nvPr/>
        </p:nvCxnSpPr>
        <p:spPr>
          <a:xfrm>
            <a:off x="4731026" y="2902226"/>
            <a:ext cx="27034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83FF97A-0AD0-4D23-8E2D-854D46106943}"/>
                  </a:ext>
                </a:extLst>
              </p:cNvPr>
              <p:cNvSpPr txBox="1"/>
              <p:nvPr/>
            </p:nvSpPr>
            <p:spPr>
              <a:xfrm>
                <a:off x="5075583" y="1930518"/>
                <a:ext cx="202758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hay que perder de vista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 </a:t>
                </a:r>
                <a:r>
                  <a:rPr lang="es-A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negativas</a:t>
                </a: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83FF97A-0AD0-4D23-8E2D-854D461069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83" y="1930518"/>
                <a:ext cx="2027582" cy="923330"/>
              </a:xfrm>
              <a:prstGeom prst="rect">
                <a:avLst/>
              </a:prstGeom>
              <a:blipFill>
                <a:blip r:embed="rId7"/>
                <a:stretch>
                  <a:fillRect l="-2108" t="-3974" r="-1205" b="-993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49D8A12-12BF-4BB4-A47A-5AF1876B4156}"/>
                  </a:ext>
                </a:extLst>
              </p:cNvPr>
              <p:cNvSpPr txBox="1"/>
              <p:nvPr/>
            </p:nvSpPr>
            <p:spPr>
              <a:xfrm>
                <a:off x="8897094" y="651816"/>
                <a:ext cx="940707" cy="75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sz="2400" b="0" i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A49D8A12-12BF-4BB4-A47A-5AF1876B4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094" y="651816"/>
                <a:ext cx="940707" cy="7561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B7083BB-592B-4ED6-8A54-109504E46717}"/>
                  </a:ext>
                </a:extLst>
              </p:cNvPr>
              <p:cNvSpPr txBox="1"/>
              <p:nvPr/>
            </p:nvSpPr>
            <p:spPr>
              <a:xfrm>
                <a:off x="8897094" y="2044812"/>
                <a:ext cx="940707" cy="6947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EB7083BB-592B-4ED6-8A54-109504E46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094" y="2044812"/>
                <a:ext cx="940707" cy="6947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B686AE7-C040-4712-AF95-B7F5067A709E}"/>
                  </a:ext>
                </a:extLst>
              </p:cNvPr>
              <p:cNvSpPr txBox="1"/>
              <p:nvPr/>
            </p:nvSpPr>
            <p:spPr>
              <a:xfrm>
                <a:off x="8762874" y="3558420"/>
                <a:ext cx="1221232" cy="75610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4B686AE7-C040-4712-AF95-B7F5067A7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2874" y="3558420"/>
                <a:ext cx="1221232" cy="7561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571557E-F160-48DA-A800-F759B4F8ECC2}"/>
                  </a:ext>
                </a:extLst>
              </p:cNvPr>
              <p:cNvSpPr txBox="1"/>
              <p:nvPr/>
            </p:nvSpPr>
            <p:spPr>
              <a:xfrm>
                <a:off x="8844086" y="5133390"/>
                <a:ext cx="1169936" cy="69474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s-AR" sz="2400" b="0" i="0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6571557E-F160-48DA-A800-F759B4F8E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086" y="5133390"/>
                <a:ext cx="1169936" cy="69474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19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95746EE-DC2B-44A9-B4BC-CE464C47454C}"/>
              </a:ext>
            </a:extLst>
          </p:cNvPr>
          <p:cNvGrpSpPr/>
          <p:nvPr/>
        </p:nvGrpSpPr>
        <p:grpSpPr>
          <a:xfrm>
            <a:off x="130614" y="2045362"/>
            <a:ext cx="2653462" cy="2560786"/>
            <a:chOff x="130614" y="2045362"/>
            <a:chExt cx="2653462" cy="2560786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E02D830-72B1-4975-9B6A-65D0E235EADA}"/>
                </a:ext>
              </a:extLst>
            </p:cNvPr>
            <p:cNvSpPr/>
            <p:nvPr/>
          </p:nvSpPr>
          <p:spPr>
            <a:xfrm>
              <a:off x="1232452" y="3074504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1CFE6CB4-2ADC-4EB4-9303-6F6ADEC84B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478" y="3150801"/>
              <a:ext cx="71561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93D939CE-F763-4748-B72D-B7F072925041}"/>
                    </a:ext>
                  </a:extLst>
                </p:cNvPr>
                <p:cNvSpPr/>
                <p:nvPr/>
              </p:nvSpPr>
              <p:spPr>
                <a:xfrm>
                  <a:off x="1550504" y="2781469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93D939CE-F763-4748-B72D-B7F0729250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504" y="2781469"/>
                  <a:ext cx="467692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22951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9DA27CF7-1200-4389-90FA-42FA74AF9475}"/>
                </a:ext>
              </a:extLst>
            </p:cNvPr>
            <p:cNvCxnSpPr/>
            <p:nvPr/>
          </p:nvCxnSpPr>
          <p:spPr>
            <a:xfrm flipV="1">
              <a:off x="702365" y="3074504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F034E477-B573-46C0-944C-B5EA309C30ED}"/>
                </a:ext>
              </a:extLst>
            </p:cNvPr>
            <p:cNvCxnSpPr/>
            <p:nvPr/>
          </p:nvCxnSpPr>
          <p:spPr>
            <a:xfrm flipV="1">
              <a:off x="1053547" y="3074504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941B571F-D0B0-403F-9C2A-885C259A5946}"/>
                </a:ext>
              </a:extLst>
            </p:cNvPr>
            <p:cNvCxnSpPr/>
            <p:nvPr/>
          </p:nvCxnSpPr>
          <p:spPr>
            <a:xfrm flipV="1">
              <a:off x="1583634" y="3074503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6343D70D-0D9E-42B1-A578-C565B93CA976}"/>
                </a:ext>
              </a:extLst>
            </p:cNvPr>
            <p:cNvCxnSpPr/>
            <p:nvPr/>
          </p:nvCxnSpPr>
          <p:spPr>
            <a:xfrm flipV="1">
              <a:off x="881270" y="2436048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EB4ECEAE-4168-46A8-9578-192D5102336B}"/>
                </a:ext>
              </a:extLst>
            </p:cNvPr>
            <p:cNvCxnSpPr/>
            <p:nvPr/>
          </p:nvCxnSpPr>
          <p:spPr>
            <a:xfrm flipV="1">
              <a:off x="1311965" y="2436047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5600F053-F410-46F4-96BB-0A39E9DA195C}"/>
                    </a:ext>
                  </a:extLst>
                </p:cNvPr>
                <p:cNvSpPr/>
                <p:nvPr/>
              </p:nvSpPr>
              <p:spPr>
                <a:xfrm>
                  <a:off x="655896" y="3150801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AR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1" name="Rectángulo 10">
                  <a:extLst>
                    <a:ext uri="{FF2B5EF4-FFF2-40B4-BE49-F238E27FC236}">
                      <a16:creationId xmlns:a16="http://schemas.microsoft.com/office/drawing/2014/main" id="{5600F053-F410-46F4-96BB-0A39E9DA19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896" y="3150801"/>
                  <a:ext cx="404277" cy="40293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8DAE1B7E-CE1F-47B1-955C-6D89A6A3549A}"/>
                </a:ext>
              </a:extLst>
            </p:cNvPr>
            <p:cNvCxnSpPr/>
            <p:nvPr/>
          </p:nvCxnSpPr>
          <p:spPr>
            <a:xfrm flipV="1">
              <a:off x="437322" y="2252870"/>
              <a:ext cx="0" cy="186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C43142FC-FBCA-4BDD-AF2D-8C81CC5AEEB7}"/>
                </a:ext>
              </a:extLst>
            </p:cNvPr>
            <p:cNvCxnSpPr>
              <a:cxnSpLocks/>
            </p:cNvCxnSpPr>
            <p:nvPr/>
          </p:nvCxnSpPr>
          <p:spPr>
            <a:xfrm>
              <a:off x="424070" y="4121426"/>
              <a:ext cx="228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3DF456A-0D1A-41D4-9DA2-F1C786E6B4E8}"/>
                </a:ext>
              </a:extLst>
            </p:cNvPr>
            <p:cNvGrpSpPr/>
            <p:nvPr/>
          </p:nvGrpSpPr>
          <p:grpSpPr>
            <a:xfrm>
              <a:off x="291143" y="3995677"/>
              <a:ext cx="258410" cy="251499"/>
              <a:chOff x="4773689" y="3368494"/>
              <a:chExt cx="258410" cy="251499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4C21DDBA-CB69-4FCC-99F3-D21BA2CE8BD3}"/>
                  </a:ext>
                </a:extLst>
              </p:cNvPr>
              <p:cNvSpPr/>
              <p:nvPr/>
            </p:nvSpPr>
            <p:spPr>
              <a:xfrm>
                <a:off x="4837043" y="3429000"/>
                <a:ext cx="132517" cy="1247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741F7589-1051-4351-994A-2EDA5DA487B6}"/>
                  </a:ext>
                </a:extLst>
              </p:cNvPr>
              <p:cNvSpPr/>
              <p:nvPr/>
            </p:nvSpPr>
            <p:spPr>
              <a:xfrm>
                <a:off x="4773689" y="3368494"/>
                <a:ext cx="258410" cy="25149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0D94C03-480A-4954-A63C-2D1A24CE4E5A}"/>
                </a:ext>
              </a:extLst>
            </p:cNvPr>
            <p:cNvSpPr/>
            <p:nvPr/>
          </p:nvSpPr>
          <p:spPr>
            <a:xfrm>
              <a:off x="2483994" y="41185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DF2A73F-6F4C-472F-8D5D-D55E61FFF746}"/>
                </a:ext>
              </a:extLst>
            </p:cNvPr>
            <p:cNvSpPr/>
            <p:nvPr/>
          </p:nvSpPr>
          <p:spPr>
            <a:xfrm>
              <a:off x="130614" y="204536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902F0B3-53D9-4897-801D-1D8E2E6F7DA1}"/>
                </a:ext>
              </a:extLst>
            </p:cNvPr>
            <p:cNvSpPr/>
            <p:nvPr/>
          </p:nvSpPr>
          <p:spPr>
            <a:xfrm>
              <a:off x="354497" y="4236816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CABB3979-958B-49E8-8AB3-8BB003B7BE82}"/>
                  </a:ext>
                </a:extLst>
              </p:cNvPr>
              <p:cNvSpPr/>
              <p:nvPr/>
            </p:nvSpPr>
            <p:spPr>
              <a:xfrm>
                <a:off x="3081585" y="1826007"/>
                <a:ext cx="2031645" cy="38568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CABB3979-958B-49E8-8AB3-8BB003B7B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585" y="1826007"/>
                <a:ext cx="2031645" cy="385683"/>
              </a:xfrm>
              <a:prstGeom prst="rect">
                <a:avLst/>
              </a:prstGeom>
              <a:blipFill>
                <a:blip r:embed="rId4"/>
                <a:stretch>
                  <a:fillRect t="-1587" r="-9910" b="-634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uadroTexto 20">
            <a:extLst>
              <a:ext uri="{FF2B5EF4-FFF2-40B4-BE49-F238E27FC236}">
                <a16:creationId xmlns:a16="http://schemas.microsoft.com/office/drawing/2014/main" id="{334E3FD4-9D56-48EC-BAB1-6245B175B06C}"/>
              </a:ext>
            </a:extLst>
          </p:cNvPr>
          <p:cNvSpPr txBox="1"/>
          <p:nvPr/>
        </p:nvSpPr>
        <p:spPr>
          <a:xfrm>
            <a:off x="3420631" y="444385"/>
            <a:ext cx="543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Regla del tirabuzón: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46FC93EE-51B1-44EA-910F-85BA2806D258}"/>
              </a:ext>
            </a:extLst>
          </p:cNvPr>
          <p:cNvGrpSpPr/>
          <p:nvPr/>
        </p:nvGrpSpPr>
        <p:grpSpPr>
          <a:xfrm>
            <a:off x="6520234" y="141175"/>
            <a:ext cx="5143500" cy="4039739"/>
            <a:chOff x="6520234" y="141175"/>
            <a:chExt cx="5143500" cy="4039739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71F65E84-6A17-41F1-BEB3-2CE790615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47" r="17548"/>
            <a:stretch/>
          </p:blipFill>
          <p:spPr>
            <a:xfrm rot="5400000">
              <a:off x="7072114" y="-410705"/>
              <a:ext cx="4039739" cy="5143500"/>
            </a:xfrm>
            <a:prstGeom prst="rect">
              <a:avLst/>
            </a:prstGeom>
          </p:spPr>
        </p:pic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0BD5D7A9-5DB0-44F6-AD92-11F3A616645C}"/>
                </a:ext>
              </a:extLst>
            </p:cNvPr>
            <p:cNvCxnSpPr/>
            <p:nvPr/>
          </p:nvCxnSpPr>
          <p:spPr>
            <a:xfrm>
              <a:off x="9201165" y="1337480"/>
              <a:ext cx="215377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8E8A0EC2-7D83-49C3-A844-8006C5A8E337}"/>
                    </a:ext>
                  </a:extLst>
                </p:cNvPr>
                <p:cNvSpPr/>
                <p:nvPr/>
              </p:nvSpPr>
              <p:spPr>
                <a:xfrm>
                  <a:off x="10807798" y="1342247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8E8A0EC2-7D83-49C3-A844-8006C5A8E3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7798" y="1342247"/>
                  <a:ext cx="467692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22951" r="-22078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Conector: curvado 40">
              <a:extLst>
                <a:ext uri="{FF2B5EF4-FFF2-40B4-BE49-F238E27FC236}">
                  <a16:creationId xmlns:a16="http://schemas.microsoft.com/office/drawing/2014/main" id="{3643E34B-5CB9-4E5E-A28D-2ED3B676EF4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88341" y="313645"/>
              <a:ext cx="1048135" cy="630812"/>
            </a:xfrm>
            <a:prstGeom prst="curvedConnector3">
              <a:avLst>
                <a:gd name="adj1" fmla="val -13803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7BD915FD-B013-4B5E-99AD-9BBCB3C53F5A}"/>
              </a:ext>
            </a:extLst>
          </p:cNvPr>
          <p:cNvGrpSpPr/>
          <p:nvPr/>
        </p:nvGrpSpPr>
        <p:grpSpPr>
          <a:xfrm>
            <a:off x="6498961" y="110571"/>
            <a:ext cx="5253418" cy="4608246"/>
            <a:chOff x="6498961" y="110571"/>
            <a:chExt cx="5253418" cy="4608246"/>
          </a:xfrm>
        </p:grpSpPr>
        <p:pic>
          <p:nvPicPr>
            <p:cNvPr id="34" name="Imagen 33" descr="Imagen que contiene interior, persona, hombre, sostener&#10;&#10;Descripción generada automáticamente">
              <a:extLst>
                <a:ext uri="{FF2B5EF4-FFF2-40B4-BE49-F238E27FC236}">
                  <a16:creationId xmlns:a16="http://schemas.microsoft.com/office/drawing/2014/main" id="{3AB47360-57D2-4E75-9A54-DC9377873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884" r="22244"/>
            <a:stretch/>
          </p:blipFill>
          <p:spPr>
            <a:xfrm rot="5400000">
              <a:off x="6821547" y="-212015"/>
              <a:ext cx="4608246" cy="5253418"/>
            </a:xfrm>
            <a:prstGeom prst="rect">
              <a:avLst/>
            </a:prstGeom>
          </p:spPr>
        </p:pic>
        <p:cxnSp>
          <p:nvCxnSpPr>
            <p:cNvPr id="46" name="Conector recto de flecha 45">
              <a:extLst>
                <a:ext uri="{FF2B5EF4-FFF2-40B4-BE49-F238E27FC236}">
                  <a16:creationId xmlns:a16="http://schemas.microsoft.com/office/drawing/2014/main" id="{9C38F2DB-6E38-47B9-A5EA-B8A98284D678}"/>
                </a:ext>
              </a:extLst>
            </p:cNvPr>
            <p:cNvCxnSpPr/>
            <p:nvPr/>
          </p:nvCxnSpPr>
          <p:spPr>
            <a:xfrm>
              <a:off x="9564610" y="2954760"/>
              <a:ext cx="215377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id="{33AD61C8-0666-4D23-9D19-A5524F8F4AA7}"/>
                    </a:ext>
                  </a:extLst>
                </p:cNvPr>
                <p:cNvSpPr/>
                <p:nvPr/>
              </p:nvSpPr>
              <p:spPr>
                <a:xfrm>
                  <a:off x="11171243" y="2959527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id="{33AD61C8-0666-4D23-9D19-A5524F8F4A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1243" y="2959527"/>
                  <a:ext cx="467692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22951" r="-23684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ángulo 47">
                  <a:extLst>
                    <a:ext uri="{FF2B5EF4-FFF2-40B4-BE49-F238E27FC236}">
                      <a16:creationId xmlns:a16="http://schemas.microsoft.com/office/drawing/2014/main" id="{B89EA7AA-85F9-4D10-8B05-AF07C75D2903}"/>
                    </a:ext>
                  </a:extLst>
                </p:cNvPr>
                <p:cNvSpPr/>
                <p:nvPr/>
              </p:nvSpPr>
              <p:spPr>
                <a:xfrm>
                  <a:off x="7956806" y="896504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AR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48" name="Rectángulo 47">
                  <a:extLst>
                    <a:ext uri="{FF2B5EF4-FFF2-40B4-BE49-F238E27FC236}">
                      <a16:creationId xmlns:a16="http://schemas.microsoft.com/office/drawing/2014/main" id="{B89EA7AA-85F9-4D10-8B05-AF07C75D29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6806" y="896504"/>
                  <a:ext cx="404277" cy="4029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onector recto de flecha 49">
              <a:extLst>
                <a:ext uri="{FF2B5EF4-FFF2-40B4-BE49-F238E27FC236}">
                  <a16:creationId xmlns:a16="http://schemas.microsoft.com/office/drawing/2014/main" id="{548FE23E-7744-43BC-A396-A1B506B7D047}"/>
                </a:ext>
              </a:extLst>
            </p:cNvPr>
            <p:cNvCxnSpPr/>
            <p:nvPr/>
          </p:nvCxnSpPr>
          <p:spPr>
            <a:xfrm flipV="1">
              <a:off x="8716782" y="210298"/>
              <a:ext cx="0" cy="161570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Conector: curvado 50">
              <a:extLst>
                <a:ext uri="{FF2B5EF4-FFF2-40B4-BE49-F238E27FC236}">
                  <a16:creationId xmlns:a16="http://schemas.microsoft.com/office/drawing/2014/main" id="{3707C1E0-002E-4195-AFC1-E99A251C2D3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488341" y="901854"/>
              <a:ext cx="1048135" cy="630812"/>
            </a:xfrm>
            <a:prstGeom prst="curvedConnector3">
              <a:avLst>
                <a:gd name="adj1" fmla="val -13803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E6086DAF-A456-4639-83F6-219BA0B18736}"/>
              </a:ext>
            </a:extLst>
          </p:cNvPr>
          <p:cNvGrpSpPr/>
          <p:nvPr/>
        </p:nvGrpSpPr>
        <p:grpSpPr>
          <a:xfrm>
            <a:off x="6574882" y="110573"/>
            <a:ext cx="5143500" cy="4707092"/>
            <a:chOff x="6574882" y="110573"/>
            <a:chExt cx="5143500" cy="4707092"/>
          </a:xfrm>
        </p:grpSpPr>
        <p:pic>
          <p:nvPicPr>
            <p:cNvPr id="36" name="Imagen 35" descr="Imagen que contiene interior, hombre, sostener, tabla&#10;&#10;Descripción generada automáticamente">
              <a:extLst>
                <a:ext uri="{FF2B5EF4-FFF2-40B4-BE49-F238E27FC236}">
                  <a16:creationId xmlns:a16="http://schemas.microsoft.com/office/drawing/2014/main" id="{7D33C197-CA3A-40A2-8C43-7518481AE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53" t="-789" r="9011" b="789"/>
            <a:stretch/>
          </p:blipFill>
          <p:spPr>
            <a:xfrm rot="5400000">
              <a:off x="6793086" y="-107631"/>
              <a:ext cx="4707092" cy="5143500"/>
            </a:xfrm>
            <a:prstGeom prst="rect">
              <a:avLst/>
            </a:prstGeom>
          </p:spPr>
        </p:pic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DBB00AC6-C289-4783-819C-49AD67D3F32A}"/>
                </a:ext>
              </a:extLst>
            </p:cNvPr>
            <p:cNvSpPr/>
            <p:nvPr/>
          </p:nvSpPr>
          <p:spPr>
            <a:xfrm>
              <a:off x="9183408" y="753464"/>
              <a:ext cx="132517" cy="1247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805BF7CD-765E-4861-ADFC-74597DFC47F7}"/>
                </a:ext>
              </a:extLst>
            </p:cNvPr>
            <p:cNvSpPr/>
            <p:nvPr/>
          </p:nvSpPr>
          <p:spPr>
            <a:xfrm>
              <a:off x="9120054" y="692958"/>
              <a:ext cx="258410" cy="2514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id="{3D3BF1A4-CA84-4952-9510-5B18C3AD6CA1}"/>
                    </a:ext>
                  </a:extLst>
                </p:cNvPr>
                <p:cNvSpPr/>
                <p:nvPr/>
              </p:nvSpPr>
              <p:spPr>
                <a:xfrm>
                  <a:off x="9848276" y="598112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s-AR" b="1" dirty="0"/>
                </a:p>
              </p:txBody>
            </p:sp>
          </mc:Choice>
          <mc:Fallback>
            <p:sp>
              <p:nvSpPr>
                <p:cNvPr id="56" name="Rectángulo 55">
                  <a:extLst>
                    <a:ext uri="{FF2B5EF4-FFF2-40B4-BE49-F238E27FC236}">
                      <a16:creationId xmlns:a16="http://schemas.microsoft.com/office/drawing/2014/main" id="{3D3BF1A4-CA84-4952-9510-5B18C3AD6C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8276" y="598112"/>
                  <a:ext cx="387670" cy="40293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CC3C29FE-E8CD-471E-98FB-825811D0FDC2}"/>
              </a:ext>
            </a:extLst>
          </p:cNvPr>
          <p:cNvGrpSpPr/>
          <p:nvPr/>
        </p:nvGrpSpPr>
        <p:grpSpPr>
          <a:xfrm>
            <a:off x="6137326" y="2071873"/>
            <a:ext cx="2653462" cy="2560786"/>
            <a:chOff x="6296601" y="4288962"/>
            <a:chExt cx="2653462" cy="2560786"/>
          </a:xfrm>
        </p:grpSpPr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0E43C210-3D78-42BB-81A0-087E8ED8A3FA}"/>
                </a:ext>
              </a:extLst>
            </p:cNvPr>
            <p:cNvCxnSpPr/>
            <p:nvPr/>
          </p:nvCxnSpPr>
          <p:spPr>
            <a:xfrm flipV="1">
              <a:off x="6603309" y="4496470"/>
              <a:ext cx="0" cy="186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941CBB8E-63D8-4153-9F2F-74161FC6F9F6}"/>
                </a:ext>
              </a:extLst>
            </p:cNvPr>
            <p:cNvCxnSpPr>
              <a:cxnSpLocks/>
            </p:cNvCxnSpPr>
            <p:nvPr/>
          </p:nvCxnSpPr>
          <p:spPr>
            <a:xfrm>
              <a:off x="6590057" y="6365026"/>
              <a:ext cx="228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81EC21A2-01F2-44D4-86D9-7811802152F5}"/>
                </a:ext>
              </a:extLst>
            </p:cNvPr>
            <p:cNvGrpSpPr/>
            <p:nvPr/>
          </p:nvGrpSpPr>
          <p:grpSpPr>
            <a:xfrm>
              <a:off x="6460852" y="6239276"/>
              <a:ext cx="258410" cy="251499"/>
              <a:chOff x="4777411" y="3368493"/>
              <a:chExt cx="258410" cy="251499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DC2662D5-FCAE-434D-B4C0-4920040C0F50}"/>
                  </a:ext>
                </a:extLst>
              </p:cNvPr>
              <p:cNvSpPr/>
              <p:nvPr/>
            </p:nvSpPr>
            <p:spPr>
              <a:xfrm>
                <a:off x="4837043" y="3429000"/>
                <a:ext cx="132517" cy="1247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A7D9F3B7-1625-4CFE-9F6C-1F5574C54346}"/>
                  </a:ext>
                </a:extLst>
              </p:cNvPr>
              <p:cNvSpPr/>
              <p:nvPr/>
            </p:nvSpPr>
            <p:spPr>
              <a:xfrm>
                <a:off x="4777411" y="3368493"/>
                <a:ext cx="258410" cy="25149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A766D502-AA18-4B6A-81AB-B64CA41E9AAC}"/>
                </a:ext>
              </a:extLst>
            </p:cNvPr>
            <p:cNvSpPr/>
            <p:nvPr/>
          </p:nvSpPr>
          <p:spPr>
            <a:xfrm>
              <a:off x="8649981" y="63621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8A2A3F7D-D948-4FF7-9DE5-72E847FE0E14}"/>
                </a:ext>
              </a:extLst>
            </p:cNvPr>
            <p:cNvSpPr/>
            <p:nvPr/>
          </p:nvSpPr>
          <p:spPr>
            <a:xfrm>
              <a:off x="6296601" y="428896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2FBFDA9D-A990-4A82-95B9-27582C7DC0CC}"/>
                </a:ext>
              </a:extLst>
            </p:cNvPr>
            <p:cNvSpPr/>
            <p:nvPr/>
          </p:nvSpPr>
          <p:spPr>
            <a:xfrm>
              <a:off x="6520484" y="6480416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5C7278B-2500-4205-BA8E-17122C82F92F}"/>
              </a:ext>
            </a:extLst>
          </p:cNvPr>
          <p:cNvSpPr txBox="1"/>
          <p:nvPr/>
        </p:nvSpPr>
        <p:spPr>
          <a:xfrm>
            <a:off x="354497" y="4848468"/>
            <a:ext cx="5433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Regla 3: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BE0353C3-262B-4E83-9956-BFC1F7FB5212}"/>
              </a:ext>
            </a:extLst>
          </p:cNvPr>
          <p:cNvSpPr/>
          <p:nvPr/>
        </p:nvSpPr>
        <p:spPr>
          <a:xfrm>
            <a:off x="1957055" y="553892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29653031-273C-485D-8E5C-6905E27E4415}"/>
              </a:ext>
            </a:extLst>
          </p:cNvPr>
          <p:cNvSpPr/>
          <p:nvPr/>
        </p:nvSpPr>
        <p:spPr>
          <a:xfrm>
            <a:off x="2921151" y="500902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39B04114-6065-46F0-8478-3E75A86DE56A}"/>
              </a:ext>
            </a:extLst>
          </p:cNvPr>
          <p:cNvSpPr/>
          <p:nvPr/>
        </p:nvSpPr>
        <p:spPr>
          <a:xfrm>
            <a:off x="3877894" y="5538921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BCE72486-DB29-4B51-9CF2-BEBD47510695}"/>
              </a:ext>
            </a:extLst>
          </p:cNvPr>
          <p:cNvCxnSpPr>
            <a:endCxn id="62" idx="1"/>
          </p:cNvCxnSpPr>
          <p:nvPr/>
        </p:nvCxnSpPr>
        <p:spPr>
          <a:xfrm flipV="1">
            <a:off x="2257137" y="5193695"/>
            <a:ext cx="664014" cy="3452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BD3D0FB3-0417-4EC1-AE3E-8BDF407F9166}"/>
              </a:ext>
            </a:extLst>
          </p:cNvPr>
          <p:cNvCxnSpPr/>
          <p:nvPr/>
        </p:nvCxnSpPr>
        <p:spPr>
          <a:xfrm>
            <a:off x="3300093" y="5232568"/>
            <a:ext cx="531901" cy="357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B7620C61-E0F0-4750-B26D-9E3C7E5439DC}"/>
                  </a:ext>
                </a:extLst>
              </p:cNvPr>
              <p:cNvSpPr txBox="1"/>
              <p:nvPr/>
            </p:nvSpPr>
            <p:spPr>
              <a:xfrm rot="19514426">
                <a:off x="2374990" y="5096776"/>
                <a:ext cx="2180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B7620C61-E0F0-4750-B26D-9E3C7E5439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14426">
                <a:off x="2374990" y="5096776"/>
                <a:ext cx="218008" cy="276999"/>
              </a:xfrm>
              <a:prstGeom prst="rect">
                <a:avLst/>
              </a:prstGeom>
              <a:blipFill>
                <a:blip r:embed="rId12"/>
                <a:stretch>
                  <a:fillRect r="-7018" b="-678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A9F4CC77-E3DD-435E-97CB-09F5037273C7}"/>
                  </a:ext>
                </a:extLst>
              </p:cNvPr>
              <p:cNvSpPr/>
              <p:nvPr/>
            </p:nvSpPr>
            <p:spPr>
              <a:xfrm rot="1995475">
                <a:off x="3399565" y="5062557"/>
                <a:ext cx="4106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70" name="Rectángulo 69">
                <a:extLst>
                  <a:ext uri="{FF2B5EF4-FFF2-40B4-BE49-F238E27FC236}">
                    <a16:creationId xmlns:a16="http://schemas.microsoft.com/office/drawing/2014/main" id="{A9F4CC77-E3DD-435E-97CB-09F5037273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95475">
                <a:off x="3399565" y="5062557"/>
                <a:ext cx="41069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6DA88D26-DA3F-4E77-8B7F-744C6BA10F59}"/>
                  </a:ext>
                </a:extLst>
              </p:cNvPr>
              <p:cNvSpPr/>
              <p:nvPr/>
            </p:nvSpPr>
            <p:spPr>
              <a:xfrm>
                <a:off x="6427467" y="5420759"/>
                <a:ext cx="2031645" cy="38568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74" name="Rectángulo 73">
                <a:extLst>
                  <a:ext uri="{FF2B5EF4-FFF2-40B4-BE49-F238E27FC236}">
                    <a16:creationId xmlns:a16="http://schemas.microsoft.com/office/drawing/2014/main" id="{6DA88D26-DA3F-4E77-8B7F-744C6BA10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7467" y="5420759"/>
                <a:ext cx="2031645" cy="385683"/>
              </a:xfrm>
              <a:prstGeom prst="rect">
                <a:avLst/>
              </a:prstGeom>
              <a:blipFill>
                <a:blip r:embed="rId14"/>
                <a:stretch>
                  <a:fillRect t="-1563" r="-9880" b="-625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39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25DD239-8F2B-474A-865C-EAA3CCBAE9D6}"/>
                  </a:ext>
                </a:extLst>
              </p:cNvPr>
              <p:cNvSpPr/>
              <p:nvPr/>
            </p:nvSpPr>
            <p:spPr>
              <a:xfrm>
                <a:off x="1338567" y="810275"/>
                <a:ext cx="3256789" cy="40293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s-E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225DD239-8F2B-474A-865C-EAA3CCBAE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567" y="810275"/>
                <a:ext cx="3256789" cy="402931"/>
              </a:xfrm>
              <a:prstGeom prst="rect">
                <a:avLst/>
              </a:prstGeom>
              <a:blipFill>
                <a:blip r:embed="rId2"/>
                <a:stretch>
                  <a:fillRect t="-22727" r="-5993" b="-1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66DB063-05E7-451D-AECF-F5BB92AB17CE}"/>
                  </a:ext>
                </a:extLst>
              </p:cNvPr>
              <p:cNvSpPr txBox="1"/>
              <p:nvPr/>
            </p:nvSpPr>
            <p:spPr>
              <a:xfrm>
                <a:off x="5128590" y="569305"/>
                <a:ext cx="5724843" cy="92333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IMPORTANTE! No olvidar que estamos hablando de un electrón, es decir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 por ello que la fuerza va en menos </a:t>
                </a:r>
                <a:r>
                  <a:rPr lang="es-A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versor</a:t>
                </a:r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E66DB063-05E7-451D-AECF-F5BB92AB1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90" y="569305"/>
                <a:ext cx="5724843" cy="923330"/>
              </a:xfrm>
              <a:prstGeom prst="rect">
                <a:avLst/>
              </a:prstGeom>
              <a:blipFill>
                <a:blip r:embed="rId3"/>
                <a:stretch>
                  <a:fillRect l="-745" t="-3289" r="-1810" b="-92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o 3">
            <a:extLst>
              <a:ext uri="{FF2B5EF4-FFF2-40B4-BE49-F238E27FC236}">
                <a16:creationId xmlns:a16="http://schemas.microsoft.com/office/drawing/2014/main" id="{6A8E5D91-ED21-4645-B696-3ADE466A63FA}"/>
              </a:ext>
            </a:extLst>
          </p:cNvPr>
          <p:cNvGrpSpPr/>
          <p:nvPr/>
        </p:nvGrpSpPr>
        <p:grpSpPr>
          <a:xfrm>
            <a:off x="3801858" y="2417261"/>
            <a:ext cx="3844645" cy="3630464"/>
            <a:chOff x="130614" y="2045362"/>
            <a:chExt cx="2653462" cy="2560786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5947C93-DC2A-4E7D-AEE5-22C8F3050ADB}"/>
                </a:ext>
              </a:extLst>
            </p:cNvPr>
            <p:cNvSpPr/>
            <p:nvPr/>
          </p:nvSpPr>
          <p:spPr>
            <a:xfrm>
              <a:off x="1232452" y="3074504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CE28CEB5-7BAF-4C14-B3EF-A9FBFA0A54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1478" y="3150801"/>
              <a:ext cx="71561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49DC2C54-5DB6-4BAB-8C26-198F9825A1FA}"/>
                    </a:ext>
                  </a:extLst>
                </p:cNvPr>
                <p:cNvSpPr/>
                <p:nvPr/>
              </p:nvSpPr>
              <p:spPr>
                <a:xfrm>
                  <a:off x="1550504" y="2781469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7" name="Rectángulo 6">
                  <a:extLst>
                    <a:ext uri="{FF2B5EF4-FFF2-40B4-BE49-F238E27FC236}">
                      <a16:creationId xmlns:a16="http://schemas.microsoft.com/office/drawing/2014/main" id="{49DC2C54-5DB6-4BAB-8C26-198F9825A1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504" y="2781469"/>
                  <a:ext cx="467692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6279" r="-900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738CE0A1-B2D2-4B72-A822-B09025BFCCEF}"/>
                </a:ext>
              </a:extLst>
            </p:cNvPr>
            <p:cNvCxnSpPr/>
            <p:nvPr/>
          </p:nvCxnSpPr>
          <p:spPr>
            <a:xfrm flipV="1">
              <a:off x="702365" y="3074504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0F98D98C-FD8A-4E46-92F2-F5CD26CD59D9}"/>
                </a:ext>
              </a:extLst>
            </p:cNvPr>
            <p:cNvCxnSpPr/>
            <p:nvPr/>
          </p:nvCxnSpPr>
          <p:spPr>
            <a:xfrm flipV="1">
              <a:off x="1053547" y="3074504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EFE0B307-C9C7-44AD-B858-AB236B81C540}"/>
                </a:ext>
              </a:extLst>
            </p:cNvPr>
            <p:cNvCxnSpPr/>
            <p:nvPr/>
          </p:nvCxnSpPr>
          <p:spPr>
            <a:xfrm flipV="1">
              <a:off x="1583634" y="3074503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F37EBBA7-3434-4496-9D8F-8C2860048FBA}"/>
                </a:ext>
              </a:extLst>
            </p:cNvPr>
            <p:cNvCxnSpPr/>
            <p:nvPr/>
          </p:nvCxnSpPr>
          <p:spPr>
            <a:xfrm flipV="1">
              <a:off x="881270" y="2436048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40DCD392-578E-4A59-832C-5509A953C27F}"/>
                </a:ext>
              </a:extLst>
            </p:cNvPr>
            <p:cNvCxnSpPr/>
            <p:nvPr/>
          </p:nvCxnSpPr>
          <p:spPr>
            <a:xfrm flipV="1">
              <a:off x="1311965" y="2436047"/>
              <a:ext cx="0" cy="5300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A75B1287-7488-4386-923A-65219979877C}"/>
                    </a:ext>
                  </a:extLst>
                </p:cNvPr>
                <p:cNvSpPr/>
                <p:nvPr/>
              </p:nvSpPr>
              <p:spPr>
                <a:xfrm>
                  <a:off x="655896" y="3150801"/>
                  <a:ext cx="404277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b="1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acc>
                      </m:oMath>
                    </m:oMathPara>
                  </a14:m>
                  <a:endParaRPr lang="es-AR" b="1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A75B1287-7488-4386-923A-652199798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896" y="3150801"/>
                  <a:ext cx="404277" cy="4029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BB567ED6-7285-48BE-B7AA-639CF87EFB27}"/>
                </a:ext>
              </a:extLst>
            </p:cNvPr>
            <p:cNvCxnSpPr/>
            <p:nvPr/>
          </p:nvCxnSpPr>
          <p:spPr>
            <a:xfrm flipV="1">
              <a:off x="437322" y="2252870"/>
              <a:ext cx="0" cy="18685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BFC9BA1D-6A6F-481F-863C-98BF73710945}"/>
                </a:ext>
              </a:extLst>
            </p:cNvPr>
            <p:cNvCxnSpPr>
              <a:cxnSpLocks/>
            </p:cNvCxnSpPr>
            <p:nvPr/>
          </p:nvCxnSpPr>
          <p:spPr>
            <a:xfrm>
              <a:off x="424070" y="4121426"/>
              <a:ext cx="2286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1AD5EB4-C0B8-41EF-97D2-2A32EBFE26F3}"/>
                </a:ext>
              </a:extLst>
            </p:cNvPr>
            <p:cNvGrpSpPr/>
            <p:nvPr/>
          </p:nvGrpSpPr>
          <p:grpSpPr>
            <a:xfrm>
              <a:off x="294865" y="3995676"/>
              <a:ext cx="258410" cy="251499"/>
              <a:chOff x="4777411" y="3368493"/>
              <a:chExt cx="258410" cy="251499"/>
            </a:xfrm>
          </p:grpSpPr>
          <p:sp>
            <p:nvSpPr>
              <p:cNvPr id="20" name="Elipse 19">
                <a:extLst>
                  <a:ext uri="{FF2B5EF4-FFF2-40B4-BE49-F238E27FC236}">
                    <a16:creationId xmlns:a16="http://schemas.microsoft.com/office/drawing/2014/main" id="{95A808D9-C04B-4D8F-8443-816714FAF18E}"/>
                  </a:ext>
                </a:extLst>
              </p:cNvPr>
              <p:cNvSpPr/>
              <p:nvPr/>
            </p:nvSpPr>
            <p:spPr>
              <a:xfrm>
                <a:off x="4837043" y="3429000"/>
                <a:ext cx="132517" cy="12473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DE3E9999-828C-4E34-81A8-5F211F09BF8E}"/>
                  </a:ext>
                </a:extLst>
              </p:cNvPr>
              <p:cNvSpPr/>
              <p:nvPr/>
            </p:nvSpPr>
            <p:spPr>
              <a:xfrm>
                <a:off x="4777411" y="3368493"/>
                <a:ext cx="258410" cy="251499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972DFD7-9A89-4E1D-A2F0-D66E5AE6F349}"/>
                </a:ext>
              </a:extLst>
            </p:cNvPr>
            <p:cNvSpPr/>
            <p:nvPr/>
          </p:nvSpPr>
          <p:spPr>
            <a:xfrm>
              <a:off x="2483994" y="4118549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542C77F-833B-47D4-BFDA-D974B18094E3}"/>
                </a:ext>
              </a:extLst>
            </p:cNvPr>
            <p:cNvSpPr/>
            <p:nvPr/>
          </p:nvSpPr>
          <p:spPr>
            <a:xfrm>
              <a:off x="130614" y="2045362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D6FB2B8F-01E1-4D66-9E24-3D2658690BB6}"/>
                </a:ext>
              </a:extLst>
            </p:cNvPr>
            <p:cNvSpPr/>
            <p:nvPr/>
          </p:nvSpPr>
          <p:spPr>
            <a:xfrm>
              <a:off x="354497" y="4236816"/>
              <a:ext cx="28725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EDF02E0-F4CC-4AED-BF83-2085BD13F491}"/>
              </a:ext>
            </a:extLst>
          </p:cNvPr>
          <p:cNvGrpSpPr/>
          <p:nvPr/>
        </p:nvGrpSpPr>
        <p:grpSpPr>
          <a:xfrm>
            <a:off x="5345996" y="3842404"/>
            <a:ext cx="323180" cy="334158"/>
            <a:chOff x="9081278" y="3108094"/>
            <a:chExt cx="323180" cy="334158"/>
          </a:xfrm>
        </p:grpSpPr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706F8CB6-11A3-43FA-A9F7-BF56AE48DE3C}"/>
                </a:ext>
              </a:extLst>
            </p:cNvPr>
            <p:cNvCxnSpPr/>
            <p:nvPr/>
          </p:nvCxnSpPr>
          <p:spPr>
            <a:xfrm>
              <a:off x="9157252" y="3220278"/>
              <a:ext cx="185531" cy="1203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DEE9D95A-EBD1-417C-B48F-5C0A7AA190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157251" y="3216965"/>
              <a:ext cx="185531" cy="12031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78B6299-2013-4D26-9CAE-95D826368C3C}"/>
                </a:ext>
              </a:extLst>
            </p:cNvPr>
            <p:cNvSpPr/>
            <p:nvPr/>
          </p:nvSpPr>
          <p:spPr>
            <a:xfrm>
              <a:off x="9081278" y="3108094"/>
              <a:ext cx="323180" cy="3341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99B20BA-408E-418B-B701-CA20C9A29E1E}"/>
                  </a:ext>
                </a:extLst>
              </p:cNvPr>
              <p:cNvSpPr/>
              <p:nvPr/>
            </p:nvSpPr>
            <p:spPr>
              <a:xfrm>
                <a:off x="5301657" y="4140119"/>
                <a:ext cx="38767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99B20BA-408E-418B-B701-CA20C9A29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657" y="4140119"/>
                <a:ext cx="387670" cy="402931"/>
              </a:xfrm>
              <a:prstGeom prst="rect">
                <a:avLst/>
              </a:prstGeom>
              <a:blipFill>
                <a:blip r:embed="rId6"/>
                <a:stretch>
                  <a:fillRect t="-22727" r="-3174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75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F77E8A3-2D08-4D43-B3D5-26250AA866D7}"/>
              </a:ext>
            </a:extLst>
          </p:cNvPr>
          <p:cNvSpPr txBox="1"/>
          <p:nvPr/>
        </p:nvSpPr>
        <p:spPr>
          <a:xfrm>
            <a:off x="436729" y="409433"/>
            <a:ext cx="1076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¿Qué tipo de movimiento realiza? Halle las ecuaciones horarias del movimiento y la trayectoria del electrón.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FA07ED4-F492-41E6-99A9-82969DA99D8D}"/>
                  </a:ext>
                </a:extLst>
              </p:cNvPr>
              <p:cNvSpPr txBox="1"/>
              <p:nvPr/>
            </p:nvSpPr>
            <p:spPr>
              <a:xfrm>
                <a:off x="436729" y="1195779"/>
                <a:ext cx="6496334" cy="2064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Desprecio la fuerza gravitatoria ya que es mucho menor que la magnética. Por lo tanto: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FA07ED4-F492-41E6-99A9-82969DA99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29" y="1195779"/>
                <a:ext cx="6496334" cy="2064924"/>
              </a:xfrm>
              <a:prstGeom prst="rect">
                <a:avLst/>
              </a:prstGeom>
              <a:blipFill>
                <a:blip r:embed="rId2"/>
                <a:stretch>
                  <a:fillRect l="-845" t="-147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831FF5-26C5-497A-9AA4-6C72460ED87B}"/>
                  </a:ext>
                </a:extLst>
              </p:cNvPr>
              <p:cNvSpPr txBox="1"/>
              <p:nvPr/>
            </p:nvSpPr>
            <p:spPr>
              <a:xfrm>
                <a:off x="4844956" y="2073681"/>
                <a:ext cx="562287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aceleración </a:t>
                </a:r>
                <a:r>
                  <a:rPr lang="es-E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SIEMPRE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será perpendicular a la velocidad y al campo magnético.</a:t>
                </a:r>
              </a:p>
              <a:p>
                <a:pPr algn="just"/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Implica que, necesariamente, el módulo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cambia, pero sí lo hace su dirección. Dado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 tiene ninguna componente paralela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además, ambos vectores están siempre en el mismo plano, el </a:t>
                </a:r>
                <a:r>
                  <a:rPr lang="es-A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movimiento resulta circular y uniforme</a:t>
                </a:r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(MCU).</a:t>
                </a:r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43831FF5-26C5-497A-9AA4-6C72460ED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4956" y="2073681"/>
                <a:ext cx="5622878" cy="2031325"/>
              </a:xfrm>
              <a:prstGeom prst="rect">
                <a:avLst/>
              </a:prstGeom>
              <a:blipFill>
                <a:blip r:embed="rId3"/>
                <a:stretch>
                  <a:fillRect l="-976" t="-1502" r="-868" b="-390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96C307E9-8438-407D-BA9F-E806CE658981}"/>
                  </a:ext>
                </a:extLst>
              </p:cNvPr>
              <p:cNvSpPr/>
              <p:nvPr/>
            </p:nvSpPr>
            <p:spPr>
              <a:xfrm>
                <a:off x="2887819" y="2673183"/>
                <a:ext cx="1594154" cy="56669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96C307E9-8438-407D-BA9F-E806CE658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819" y="2673183"/>
                <a:ext cx="1594154" cy="566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1E0523E3-78E8-4B06-B5BB-640CCDC534DE}"/>
              </a:ext>
            </a:extLst>
          </p:cNvPr>
          <p:cNvSpPr txBox="1"/>
          <p:nvPr/>
        </p:nvSpPr>
        <p:spPr>
          <a:xfrm>
            <a:off x="259307" y="4380931"/>
            <a:ext cx="4039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Ecuaciones horarias: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9CABFB7-8D83-4CE3-8739-A9E0AF3BD50C}"/>
                  </a:ext>
                </a:extLst>
              </p:cNvPr>
              <p:cNvSpPr txBox="1"/>
              <p:nvPr/>
            </p:nvSpPr>
            <p:spPr>
              <a:xfrm>
                <a:off x="2770495" y="4611763"/>
                <a:ext cx="18206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𝑠𝑒𝑛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𝑤𝑡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9CABFB7-8D83-4CE3-8739-A9E0AF3BD5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95" y="4611763"/>
                <a:ext cx="1820627" cy="276999"/>
              </a:xfrm>
              <a:prstGeom prst="rect">
                <a:avLst/>
              </a:prstGeom>
              <a:blipFill>
                <a:blip r:embed="rId5"/>
                <a:stretch>
                  <a:fillRect l="-2341" t="-4444" r="-4013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24E4E8B-654D-4146-B9B9-756AE53374DF}"/>
                  </a:ext>
                </a:extLst>
              </p:cNvPr>
              <p:cNvSpPr txBox="1"/>
              <p:nvPr/>
            </p:nvSpPr>
            <p:spPr>
              <a:xfrm>
                <a:off x="2770494" y="5105608"/>
                <a:ext cx="1790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𝑤𝑡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624E4E8B-654D-4146-B9B9-756AE5337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0494" y="5105608"/>
                <a:ext cx="1790939" cy="276999"/>
              </a:xfrm>
              <a:prstGeom prst="rect">
                <a:avLst/>
              </a:prstGeom>
              <a:blipFill>
                <a:blip r:embed="rId6"/>
                <a:stretch>
                  <a:fillRect l="-2381" t="-4444" r="-4082" b="-3555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333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F8077A04-B68C-4E7D-830A-8C0826B24198}"/>
                  </a:ext>
                </a:extLst>
              </p:cNvPr>
              <p:cNvSpPr/>
              <p:nvPr/>
            </p:nvSpPr>
            <p:spPr>
              <a:xfrm>
                <a:off x="5120543" y="238941"/>
                <a:ext cx="1747594" cy="6194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AR" sz="2000" dirty="0"/>
              </a:p>
            </p:txBody>
          </p:sp>
        </mc:Choice>
        <mc:Fallback>
          <p:sp>
            <p:nvSpPr>
              <p:cNvPr id="2" name="Rectángulo 1">
                <a:extLst>
                  <a:ext uri="{FF2B5EF4-FFF2-40B4-BE49-F238E27FC236}">
                    <a16:creationId xmlns:a16="http://schemas.microsoft.com/office/drawing/2014/main" id="{F8077A04-B68C-4E7D-830A-8C0826B241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0543" y="238941"/>
                <a:ext cx="1747594" cy="619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3BF76B-EB15-4841-B2EC-E0B7A2139491}"/>
                  </a:ext>
                </a:extLst>
              </p:cNvPr>
              <p:cNvSpPr txBox="1"/>
              <p:nvPr/>
            </p:nvSpPr>
            <p:spPr>
              <a:xfrm>
                <a:off x="889738" y="858406"/>
                <a:ext cx="4612942" cy="5740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s-A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AR" sz="2400" dirty="0"/>
                  <a:t>=</a:t>
                </a:r>
                <a14:m>
                  <m:oMath xmlns:m="http://schemas.openxmlformats.org/officeDocument/2006/math">
                    <m:r>
                      <a:rPr lang="es-AR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f>
                      <m:fPr>
                        <m:ctrlP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E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E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acc>
                      <m:accPr>
                        <m:chr m:val="⃗"/>
                        <m:ctrlP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|=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s-A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endParaRPr lang="es-AR" sz="2400" dirty="0"/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13BF76B-EB15-4841-B2EC-E0B7A2139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38" y="858406"/>
                <a:ext cx="4612942" cy="574068"/>
              </a:xfrm>
              <a:prstGeom prst="rect">
                <a:avLst/>
              </a:prstGeom>
              <a:blipFill>
                <a:blip r:embed="rId3"/>
                <a:stretch>
                  <a:fillRect b="-1808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17E994C8-2613-4307-B0F4-AEB2B47D36C5}"/>
                  </a:ext>
                </a:extLst>
              </p:cNvPr>
              <p:cNvSpPr/>
              <p:nvPr/>
            </p:nvSpPr>
            <p:spPr>
              <a:xfrm>
                <a:off x="2138355" y="1672147"/>
                <a:ext cx="2115707" cy="6481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17E994C8-2613-4307-B0F4-AEB2B47D36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355" y="1672147"/>
                <a:ext cx="2115707" cy="6481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0B13047-CA91-4F26-ABD5-DE11E1269CF1}"/>
                  </a:ext>
                </a:extLst>
              </p:cNvPr>
              <p:cNvSpPr/>
              <p:nvPr/>
            </p:nvSpPr>
            <p:spPr>
              <a:xfrm>
                <a:off x="2510347" y="2559946"/>
                <a:ext cx="1371722" cy="727635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D0B13047-CA91-4F26-ABD5-DE11E1269C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347" y="2559946"/>
                <a:ext cx="1371722" cy="727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CCAA2D0-FC38-4745-9CF3-6C472D7FF774}"/>
                  </a:ext>
                </a:extLst>
              </p:cNvPr>
              <p:cNvSpPr txBox="1"/>
              <p:nvPr/>
            </p:nvSpPr>
            <p:spPr>
              <a:xfrm>
                <a:off x="8046240" y="2299913"/>
                <a:ext cx="2300758" cy="5641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s-A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den>
                    </m:f>
                    <m:r>
                      <a:rPr lang="es-A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A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s-AR" sz="2400" dirty="0"/>
                  <a:t>|</a:t>
                </a:r>
              </a:p>
            </p:txBody>
          </p:sp>
        </mc:Choice>
        <mc:Fallback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CCAA2D0-FC38-4745-9CF3-6C472D7FF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6240" y="2299913"/>
                <a:ext cx="2300758" cy="564129"/>
              </a:xfrm>
              <a:prstGeom prst="rect">
                <a:avLst/>
              </a:prstGeom>
              <a:blipFill>
                <a:blip r:embed="rId6"/>
                <a:stretch>
                  <a:fillRect r="-7162" b="-1828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upo 44">
            <a:extLst>
              <a:ext uri="{FF2B5EF4-FFF2-40B4-BE49-F238E27FC236}">
                <a16:creationId xmlns:a16="http://schemas.microsoft.com/office/drawing/2014/main" id="{31CA1FBE-A93D-4CEA-8CE9-0F72E7B3E041}"/>
              </a:ext>
            </a:extLst>
          </p:cNvPr>
          <p:cNvGrpSpPr/>
          <p:nvPr/>
        </p:nvGrpSpPr>
        <p:grpSpPr>
          <a:xfrm>
            <a:off x="1400488" y="3527254"/>
            <a:ext cx="3591439" cy="2896679"/>
            <a:chOff x="4147930" y="3287581"/>
            <a:chExt cx="3591439" cy="2896679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AADA9B7F-BE7B-4304-A8D2-158AABD5497F}"/>
                </a:ext>
              </a:extLst>
            </p:cNvPr>
            <p:cNvGrpSpPr/>
            <p:nvPr/>
          </p:nvGrpSpPr>
          <p:grpSpPr>
            <a:xfrm>
              <a:off x="4283594" y="3287581"/>
              <a:ext cx="3455775" cy="2896679"/>
              <a:chOff x="-671699" y="2045362"/>
              <a:chExt cx="3455775" cy="2896679"/>
            </a:xfrm>
          </p:grpSpPr>
          <p:sp>
            <p:nvSpPr>
              <p:cNvPr id="26" name="Elipse 25">
                <a:extLst>
                  <a:ext uri="{FF2B5EF4-FFF2-40B4-BE49-F238E27FC236}">
                    <a16:creationId xmlns:a16="http://schemas.microsoft.com/office/drawing/2014/main" id="{672BD49F-67DF-4C19-B12A-8A3105830C5B}"/>
                  </a:ext>
                </a:extLst>
              </p:cNvPr>
              <p:cNvSpPr/>
              <p:nvPr/>
            </p:nvSpPr>
            <p:spPr>
              <a:xfrm>
                <a:off x="1232452" y="3074504"/>
                <a:ext cx="159026" cy="15902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cxnSp>
            <p:nvCxnSpPr>
              <p:cNvPr id="27" name="Conector recto de flecha 26">
                <a:extLst>
                  <a:ext uri="{FF2B5EF4-FFF2-40B4-BE49-F238E27FC236}">
                    <a16:creationId xmlns:a16="http://schemas.microsoft.com/office/drawing/2014/main" id="{967D72B6-2251-45BD-BDA2-79C2D5EE41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91478" y="3150801"/>
                <a:ext cx="715618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8" name="Rectángulo 27">
                    <a:extLst>
                      <a:ext uri="{FF2B5EF4-FFF2-40B4-BE49-F238E27FC236}">
                        <a16:creationId xmlns:a16="http://schemas.microsoft.com/office/drawing/2014/main" id="{F67A364F-4A2C-4EF2-B317-6E8CF08F6930}"/>
                      </a:ext>
                    </a:extLst>
                  </p:cNvPr>
                  <p:cNvSpPr/>
                  <p:nvPr/>
                </p:nvSpPr>
                <p:spPr>
                  <a:xfrm>
                    <a:off x="1550504" y="2781469"/>
                    <a:ext cx="46769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28" name="Rectángulo 27">
                    <a:extLst>
                      <a:ext uri="{FF2B5EF4-FFF2-40B4-BE49-F238E27FC236}">
                        <a16:creationId xmlns:a16="http://schemas.microsoft.com/office/drawing/2014/main" id="{F67A364F-4A2C-4EF2-B317-6E8CF08F693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0504" y="2781469"/>
                    <a:ext cx="46769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22951" r="-23684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Conector recto de flecha 28">
                <a:extLst>
                  <a:ext uri="{FF2B5EF4-FFF2-40B4-BE49-F238E27FC236}">
                    <a16:creationId xmlns:a16="http://schemas.microsoft.com/office/drawing/2014/main" id="{290AA7A5-3B9B-4F11-8740-FD11C491A167}"/>
                  </a:ext>
                </a:extLst>
              </p:cNvPr>
              <p:cNvCxnSpPr/>
              <p:nvPr/>
            </p:nvCxnSpPr>
            <p:spPr>
              <a:xfrm flipV="1">
                <a:off x="702365" y="3074504"/>
                <a:ext cx="0" cy="530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0" name="Conector recto de flecha 29">
                <a:extLst>
                  <a:ext uri="{FF2B5EF4-FFF2-40B4-BE49-F238E27FC236}">
                    <a16:creationId xmlns:a16="http://schemas.microsoft.com/office/drawing/2014/main" id="{312C7E2B-7CC6-4CD2-8065-CA534CE335B2}"/>
                  </a:ext>
                </a:extLst>
              </p:cNvPr>
              <p:cNvCxnSpPr/>
              <p:nvPr/>
            </p:nvCxnSpPr>
            <p:spPr>
              <a:xfrm flipV="1">
                <a:off x="1053547" y="3074504"/>
                <a:ext cx="0" cy="530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F460E7A7-9B22-4308-B9BC-2563BCB2A14F}"/>
                  </a:ext>
                </a:extLst>
              </p:cNvPr>
              <p:cNvCxnSpPr/>
              <p:nvPr/>
            </p:nvCxnSpPr>
            <p:spPr>
              <a:xfrm flipV="1">
                <a:off x="1583634" y="3074503"/>
                <a:ext cx="0" cy="530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2BF747EC-27BB-46FF-8D37-059EF43DCA07}"/>
                  </a:ext>
                </a:extLst>
              </p:cNvPr>
              <p:cNvCxnSpPr/>
              <p:nvPr/>
            </p:nvCxnSpPr>
            <p:spPr>
              <a:xfrm flipV="1">
                <a:off x="881270" y="2436048"/>
                <a:ext cx="0" cy="530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06FAF3BE-05EC-4A19-B1BD-19B20B2E3F3D}"/>
                  </a:ext>
                </a:extLst>
              </p:cNvPr>
              <p:cNvCxnSpPr/>
              <p:nvPr/>
            </p:nvCxnSpPr>
            <p:spPr>
              <a:xfrm flipV="1">
                <a:off x="1311965" y="2436047"/>
                <a:ext cx="0" cy="5300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Rectángulo 33">
                    <a:extLst>
                      <a:ext uri="{FF2B5EF4-FFF2-40B4-BE49-F238E27FC236}">
                        <a16:creationId xmlns:a16="http://schemas.microsoft.com/office/drawing/2014/main" id="{74D9B3FC-9586-4686-8CAD-B8E4AE36CBF4}"/>
                      </a:ext>
                    </a:extLst>
                  </p:cNvPr>
                  <p:cNvSpPr/>
                  <p:nvPr/>
                </p:nvSpPr>
                <p:spPr>
                  <a:xfrm>
                    <a:off x="655896" y="3150801"/>
                    <a:ext cx="404277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s-AR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acc>
                        </m:oMath>
                      </m:oMathPara>
                    </a14:m>
                    <a:endParaRPr lang="es-AR" b="1" dirty="0">
                      <a:solidFill>
                        <a:schemeClr val="accent2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34" name="Rectángulo 33">
                    <a:extLst>
                      <a:ext uri="{FF2B5EF4-FFF2-40B4-BE49-F238E27FC236}">
                        <a16:creationId xmlns:a16="http://schemas.microsoft.com/office/drawing/2014/main" id="{74D9B3FC-9586-4686-8CAD-B8E4AE36CBF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896" y="3150801"/>
                    <a:ext cx="404277" cy="4029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09321397-AA14-42FF-A6E7-3FEADC8F4B73}"/>
                  </a:ext>
                </a:extLst>
              </p:cNvPr>
              <p:cNvCxnSpPr/>
              <p:nvPr/>
            </p:nvCxnSpPr>
            <p:spPr>
              <a:xfrm flipV="1">
                <a:off x="437322" y="2252870"/>
                <a:ext cx="0" cy="186855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Conector recto de flecha 35">
                <a:extLst>
                  <a:ext uri="{FF2B5EF4-FFF2-40B4-BE49-F238E27FC236}">
                    <a16:creationId xmlns:a16="http://schemas.microsoft.com/office/drawing/2014/main" id="{DF24D08D-B8F4-4A5F-9CC2-516C20C9D8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4070" y="4121426"/>
                <a:ext cx="22860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ángulo 37">
                <a:extLst>
                  <a:ext uri="{FF2B5EF4-FFF2-40B4-BE49-F238E27FC236}">
                    <a16:creationId xmlns:a16="http://schemas.microsoft.com/office/drawing/2014/main" id="{E44A049B-F5C4-4CD3-8455-4AFA688EDBF2}"/>
                  </a:ext>
                </a:extLst>
              </p:cNvPr>
              <p:cNvSpPr/>
              <p:nvPr/>
            </p:nvSpPr>
            <p:spPr>
              <a:xfrm>
                <a:off x="2483994" y="4118549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Rectángulo 38">
                <a:extLst>
                  <a:ext uri="{FF2B5EF4-FFF2-40B4-BE49-F238E27FC236}">
                    <a16:creationId xmlns:a16="http://schemas.microsoft.com/office/drawing/2014/main" id="{13FD3164-2EEF-4D88-B5D7-2671C6B7AEAD}"/>
                  </a:ext>
                </a:extLst>
              </p:cNvPr>
              <p:cNvSpPr/>
              <p:nvPr/>
            </p:nvSpPr>
            <p:spPr>
              <a:xfrm>
                <a:off x="130614" y="2045362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5E490BF4-4D6F-4B32-A327-A7056CE3BAF8}"/>
                  </a:ext>
                </a:extLst>
              </p:cNvPr>
              <p:cNvSpPr/>
              <p:nvPr/>
            </p:nvSpPr>
            <p:spPr>
              <a:xfrm>
                <a:off x="-671699" y="4572709"/>
                <a:ext cx="2872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AA71A4A1-5C59-4BD6-B42E-D39FBFCBEBB6}"/>
                </a:ext>
              </a:extLst>
            </p:cNvPr>
            <p:cNvCxnSpPr/>
            <p:nvPr/>
          </p:nvCxnSpPr>
          <p:spPr>
            <a:xfrm flipH="1">
              <a:off x="4147930" y="5360768"/>
              <a:ext cx="1231433" cy="48759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8CE29E22-2F34-4DE5-B2FA-B28672DBADE4}"/>
              </a:ext>
            </a:extLst>
          </p:cNvPr>
          <p:cNvCxnSpPr/>
          <p:nvPr/>
        </p:nvCxnSpPr>
        <p:spPr>
          <a:xfrm>
            <a:off x="7358015" y="5825524"/>
            <a:ext cx="2637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F2B2C9CC-7FA5-4826-9621-1F0DD61B0EE6}"/>
              </a:ext>
            </a:extLst>
          </p:cNvPr>
          <p:cNvCxnSpPr/>
          <p:nvPr/>
        </p:nvCxnSpPr>
        <p:spPr>
          <a:xfrm flipV="1">
            <a:off x="7358015" y="3752337"/>
            <a:ext cx="0" cy="207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ectángulo 49">
            <a:extLst>
              <a:ext uri="{FF2B5EF4-FFF2-40B4-BE49-F238E27FC236}">
                <a16:creationId xmlns:a16="http://schemas.microsoft.com/office/drawing/2014/main" id="{C523ECF6-C86D-42BA-A26A-E4BAE21574F0}"/>
              </a:ext>
            </a:extLst>
          </p:cNvPr>
          <p:cNvSpPr/>
          <p:nvPr/>
        </p:nvSpPr>
        <p:spPr>
          <a:xfrm>
            <a:off x="6882036" y="356767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C973EBBE-54C5-44D1-9BD3-3002FA618D01}"/>
              </a:ext>
            </a:extLst>
          </p:cNvPr>
          <p:cNvSpPr/>
          <p:nvPr/>
        </p:nvSpPr>
        <p:spPr>
          <a:xfrm>
            <a:off x="9851568" y="5864493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9" name="Grupo 78">
            <a:extLst>
              <a:ext uri="{FF2B5EF4-FFF2-40B4-BE49-F238E27FC236}">
                <a16:creationId xmlns:a16="http://schemas.microsoft.com/office/drawing/2014/main" id="{1037CA6C-DCCF-4921-A750-5A39EC39DA9F}"/>
              </a:ext>
            </a:extLst>
          </p:cNvPr>
          <p:cNvGrpSpPr/>
          <p:nvPr/>
        </p:nvGrpSpPr>
        <p:grpSpPr>
          <a:xfrm flipH="1">
            <a:off x="8476401" y="3455032"/>
            <a:ext cx="2569744" cy="2160000"/>
            <a:chOff x="7870430" y="3476395"/>
            <a:chExt cx="2569744" cy="2160000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680CCCB0-0C52-4E2C-B07B-A58F5CD6B667}"/>
                </a:ext>
              </a:extLst>
            </p:cNvPr>
            <p:cNvSpPr/>
            <p:nvPr/>
          </p:nvSpPr>
          <p:spPr>
            <a:xfrm>
              <a:off x="8229600" y="4271948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ángulo 52">
                  <a:extLst>
                    <a:ext uri="{FF2B5EF4-FFF2-40B4-BE49-F238E27FC236}">
                      <a16:creationId xmlns:a16="http://schemas.microsoft.com/office/drawing/2014/main" id="{3776601A-CBD8-4D84-A925-4D466C9DADF4}"/>
                    </a:ext>
                  </a:extLst>
                </p:cNvPr>
                <p:cNvSpPr/>
                <p:nvPr/>
              </p:nvSpPr>
              <p:spPr>
                <a:xfrm flipH="1">
                  <a:off x="7870430" y="3790603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53" name="Rectángulo 52">
                  <a:extLst>
                    <a:ext uri="{FF2B5EF4-FFF2-40B4-BE49-F238E27FC236}">
                      <a16:creationId xmlns:a16="http://schemas.microsoft.com/office/drawing/2014/main" id="{3776601A-CBD8-4D84-A925-4D466C9DAD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870430" y="3790603"/>
                  <a:ext cx="467692" cy="369332"/>
                </a:xfrm>
                <a:prstGeom prst="rect">
                  <a:avLst/>
                </a:prstGeom>
                <a:blipFill>
                  <a:blip r:embed="rId9"/>
                  <a:stretch>
                    <a:fillRect t="-22951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5" name="Conector recto de flecha 54">
              <a:extLst>
                <a:ext uri="{FF2B5EF4-FFF2-40B4-BE49-F238E27FC236}">
                  <a16:creationId xmlns:a16="http://schemas.microsoft.com/office/drawing/2014/main" id="{AFCFE344-2D7B-4596-9BB8-4EF1167B2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9112" y="3829571"/>
              <a:ext cx="0" cy="468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59ED1F4A-952D-4B0D-9964-736C264A862D}"/>
                </a:ext>
              </a:extLst>
            </p:cNvPr>
            <p:cNvSpPr/>
            <p:nvPr/>
          </p:nvSpPr>
          <p:spPr>
            <a:xfrm>
              <a:off x="8280174" y="3476395"/>
              <a:ext cx="2160000" cy="21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59" name="Conector recto de flecha 58">
              <a:extLst>
                <a:ext uri="{FF2B5EF4-FFF2-40B4-BE49-F238E27FC236}">
                  <a16:creationId xmlns:a16="http://schemas.microsoft.com/office/drawing/2014/main" id="{77871CDD-B7FE-4FDE-AFF4-C666C21446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2459" y="4338211"/>
              <a:ext cx="71561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E0492325-DD4F-4FEA-9B6B-BCE8A49149F2}"/>
                    </a:ext>
                  </a:extLst>
                </p:cNvPr>
                <p:cNvSpPr/>
                <p:nvPr/>
              </p:nvSpPr>
              <p:spPr>
                <a:xfrm flipH="1">
                  <a:off x="8444981" y="3929123"/>
                  <a:ext cx="371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60" name="Rectángulo 59">
                  <a:extLst>
                    <a:ext uri="{FF2B5EF4-FFF2-40B4-BE49-F238E27FC236}">
                      <a16:creationId xmlns:a16="http://schemas.microsoft.com/office/drawing/2014/main" id="{E0492325-DD4F-4FEA-9B6B-BCE8A49149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44981" y="3929123"/>
                  <a:ext cx="371447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22951" r="-2459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FE71CF82-AA4E-4016-A6B1-B539D36B48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0176" y="4351461"/>
              <a:ext cx="1080000" cy="175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9" name="Rectángulo 68">
                  <a:extLst>
                    <a:ext uri="{FF2B5EF4-FFF2-40B4-BE49-F238E27FC236}">
                      <a16:creationId xmlns:a16="http://schemas.microsoft.com/office/drawing/2014/main" id="{EBAF88E9-7201-405C-B9E4-761CBD858B1B}"/>
                    </a:ext>
                  </a:extLst>
                </p:cNvPr>
                <p:cNvSpPr/>
                <p:nvPr/>
              </p:nvSpPr>
              <p:spPr>
                <a:xfrm>
                  <a:off x="8968400" y="4438732"/>
                  <a:ext cx="3917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oMath>
                    </m:oMathPara>
                  </a14:m>
                  <a:endParaRPr lang="es-AR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69" name="Rectángulo 68">
                  <a:extLst>
                    <a:ext uri="{FF2B5EF4-FFF2-40B4-BE49-F238E27FC236}">
                      <a16:creationId xmlns:a16="http://schemas.microsoft.com/office/drawing/2014/main" id="{EBAF88E9-7201-405C-B9E4-761CBD858B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400" y="4438732"/>
                  <a:ext cx="391774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9D192F69-4673-4467-86D8-DF4519C9F03B}"/>
              </a:ext>
            </a:extLst>
          </p:cNvPr>
          <p:cNvGrpSpPr/>
          <p:nvPr/>
        </p:nvGrpSpPr>
        <p:grpSpPr>
          <a:xfrm>
            <a:off x="7741225" y="5206619"/>
            <a:ext cx="258410" cy="251499"/>
            <a:chOff x="291143" y="3995677"/>
            <a:chExt cx="258410" cy="251499"/>
          </a:xfrm>
        </p:grpSpPr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437F796D-470A-4F20-BCE7-414D376D0410}"/>
                </a:ext>
              </a:extLst>
            </p:cNvPr>
            <p:cNvSpPr/>
            <p:nvPr/>
          </p:nvSpPr>
          <p:spPr>
            <a:xfrm>
              <a:off x="354497" y="4056183"/>
              <a:ext cx="132517" cy="12473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7FA128EF-7F6D-4A11-8DB4-1D57798AF462}"/>
                </a:ext>
              </a:extLst>
            </p:cNvPr>
            <p:cNvSpPr/>
            <p:nvPr/>
          </p:nvSpPr>
          <p:spPr>
            <a:xfrm>
              <a:off x="291143" y="3995677"/>
              <a:ext cx="258410" cy="251499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A4C00C89-8636-4CB8-BD46-7514A70E76CE}"/>
                  </a:ext>
                </a:extLst>
              </p:cNvPr>
              <p:cNvSpPr/>
              <p:nvPr/>
            </p:nvSpPr>
            <p:spPr>
              <a:xfrm>
                <a:off x="7641963" y="4771177"/>
                <a:ext cx="404277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s-AR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3" name="Rectángulo 72">
                <a:extLst>
                  <a:ext uri="{FF2B5EF4-FFF2-40B4-BE49-F238E27FC236}">
                    <a16:creationId xmlns:a16="http://schemas.microsoft.com/office/drawing/2014/main" id="{A4C00C89-8636-4CB8-BD46-7514A70E7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963" y="4771177"/>
                <a:ext cx="404277" cy="4029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upo 73">
            <a:extLst>
              <a:ext uri="{FF2B5EF4-FFF2-40B4-BE49-F238E27FC236}">
                <a16:creationId xmlns:a16="http://schemas.microsoft.com/office/drawing/2014/main" id="{6A02CF6E-7C33-448D-98EA-E85349635DF7}"/>
              </a:ext>
            </a:extLst>
          </p:cNvPr>
          <p:cNvGrpSpPr/>
          <p:nvPr/>
        </p:nvGrpSpPr>
        <p:grpSpPr>
          <a:xfrm>
            <a:off x="7200075" y="5699774"/>
            <a:ext cx="258410" cy="251499"/>
            <a:chOff x="291143" y="3995677"/>
            <a:chExt cx="258410" cy="251499"/>
          </a:xfrm>
        </p:grpSpPr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AA8BAA16-2E79-42DD-B95B-58D580E88CB8}"/>
                </a:ext>
              </a:extLst>
            </p:cNvPr>
            <p:cNvSpPr/>
            <p:nvPr/>
          </p:nvSpPr>
          <p:spPr>
            <a:xfrm>
              <a:off x="354497" y="4056183"/>
              <a:ext cx="132517" cy="1247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BFF13656-E5DF-47FF-9FFD-8A33B16F0E76}"/>
                </a:ext>
              </a:extLst>
            </p:cNvPr>
            <p:cNvSpPr/>
            <p:nvPr/>
          </p:nvSpPr>
          <p:spPr>
            <a:xfrm>
              <a:off x="291143" y="3995677"/>
              <a:ext cx="258410" cy="2514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77" name="Rectángulo 76">
            <a:extLst>
              <a:ext uri="{FF2B5EF4-FFF2-40B4-BE49-F238E27FC236}">
                <a16:creationId xmlns:a16="http://schemas.microsoft.com/office/drawing/2014/main" id="{37B49C42-8B3D-4010-95A2-440B4DBEF439}"/>
              </a:ext>
            </a:extLst>
          </p:cNvPr>
          <p:cNvSpPr/>
          <p:nvPr/>
        </p:nvSpPr>
        <p:spPr>
          <a:xfrm>
            <a:off x="6916054" y="56379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65A48C60-745A-4E1C-AD81-D6175D1DCF6F}"/>
                  </a:ext>
                </a:extLst>
              </p:cNvPr>
              <p:cNvSpPr txBox="1"/>
              <p:nvPr/>
            </p:nvSpPr>
            <p:spPr>
              <a:xfrm>
                <a:off x="7216136" y="132815"/>
                <a:ext cx="4449720" cy="120032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IMPORTANTE! No olvidar que estamos hablando de un electrón, es decir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Es por ello que la aceleración va en menos </a:t>
                </a:r>
                <a:r>
                  <a:rPr lang="es-AR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versor</a:t>
                </a:r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</a:p>
            </p:txBody>
          </p:sp>
        </mc:Choice>
        <mc:Fallback>
          <p:sp>
            <p:nvSpPr>
              <p:cNvPr id="80" name="CuadroTexto 79">
                <a:extLst>
                  <a:ext uri="{FF2B5EF4-FFF2-40B4-BE49-F238E27FC236}">
                    <a16:creationId xmlns:a16="http://schemas.microsoft.com/office/drawing/2014/main" id="{65A48C60-745A-4E1C-AD81-D6175D1DC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136" y="132815"/>
                <a:ext cx="4449720" cy="1200329"/>
              </a:xfrm>
              <a:prstGeom prst="rect">
                <a:avLst/>
              </a:prstGeom>
              <a:blipFill>
                <a:blip r:embed="rId13"/>
                <a:stretch>
                  <a:fillRect t="-3046" b="-710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253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C2FA51-D1C2-458C-AA87-CF3D35986230}"/>
              </a:ext>
            </a:extLst>
          </p:cNvPr>
          <p:cNvSpPr txBox="1"/>
          <p:nvPr/>
        </p:nvSpPr>
        <p:spPr>
          <a:xfrm>
            <a:off x="1411356" y="2027583"/>
            <a:ext cx="936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Analizar el comportamiento en el tiempo de la energía cinética del electrón</a:t>
            </a:r>
          </a:p>
          <a:p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ya mencionamos, el electrón se mueve bajo el régimen de un MCU. Por ende el módulo de su velocidad es constante, resultando entonces en una energía cinética también constante.</a:t>
            </a:r>
          </a:p>
        </p:txBody>
      </p:sp>
    </p:spTree>
    <p:extLst>
      <p:ext uri="{BB962C8B-B14F-4D97-AF65-F5344CB8AC3E}">
        <p14:creationId xmlns:p14="http://schemas.microsoft.com/office/powerpoint/2010/main" val="329915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659E1B-6A8C-4256-8A59-0405DE1DCC1D}"/>
                  </a:ext>
                </a:extLst>
              </p:cNvPr>
              <p:cNvSpPr txBox="1"/>
              <p:nvPr/>
            </p:nvSpPr>
            <p:spPr>
              <a:xfrm>
                <a:off x="1722782" y="255103"/>
                <a:ext cx="8322365" cy="679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¿Cómo variaría la fuerza si se tratara de un protón? ¿O si se invierte el sentido de la velocidad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¿O si se invierte el sentido del campo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8659E1B-6A8C-4256-8A59-0405DE1D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2" y="255103"/>
                <a:ext cx="8322365" cy="679930"/>
              </a:xfrm>
              <a:prstGeom prst="rect">
                <a:avLst/>
              </a:prstGeom>
              <a:blipFill>
                <a:blip r:embed="rId2"/>
                <a:stretch>
                  <a:fillRect l="-659" t="-5405" b="-14414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4C0C70D-D8D2-427B-9D25-4D082F5431A1}"/>
                  </a:ext>
                </a:extLst>
              </p:cNvPr>
              <p:cNvSpPr/>
              <p:nvPr/>
            </p:nvSpPr>
            <p:spPr>
              <a:xfrm>
                <a:off x="1725912" y="1600200"/>
                <a:ext cx="2812052" cy="566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den>
                      </m:f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̌"/>
                          <m:ctrlP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54C0C70D-D8D2-427B-9D25-4D082F543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12" y="1600200"/>
                <a:ext cx="2812052" cy="5666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E27192D-8678-42F3-BBA7-235F80BB1846}"/>
                  </a:ext>
                </a:extLst>
              </p:cNvPr>
              <p:cNvSpPr/>
              <p:nvPr/>
            </p:nvSpPr>
            <p:spPr>
              <a:xfrm>
                <a:off x="1725912" y="2378672"/>
                <a:ext cx="102566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E27192D-8678-42F3-BBA7-235F80BB18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912" y="2378672"/>
                <a:ext cx="1025665" cy="402931"/>
              </a:xfrm>
              <a:prstGeom prst="rect">
                <a:avLst/>
              </a:prstGeom>
              <a:blipFill>
                <a:blip r:embed="rId4"/>
                <a:stretch>
                  <a:fillRect t="-21212" r="-2440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F22DD478-6A8F-4157-A2DD-BA763CC05F0E}"/>
              </a:ext>
            </a:extLst>
          </p:cNvPr>
          <p:cNvSpPr txBox="1"/>
          <p:nvPr/>
        </p:nvSpPr>
        <p:spPr>
          <a:xfrm>
            <a:off x="4998030" y="1262206"/>
            <a:ext cx="60827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ser un </a:t>
            </a:r>
            <a:r>
              <a:rPr lang="es-A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protón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aceleración iría en sentido contrario y también la fuerza. También con la velocidad y el campo. Si se cambiasen algunos de los signos de las magnitudes planteadas, el sentido de giro también cambiaría. Giraría en 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sentido horario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También a cambiar la posición del centro de giro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 que las masas del electrón y del protón difieren, el radio de la trayectoria (que depende de m) también cambiaría dependiendo de qué partícula sea la que se estudia.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FFFB0FE-487E-43CC-9091-11BFFD89BC48}"/>
                  </a:ext>
                </a:extLst>
              </p:cNvPr>
              <p:cNvSpPr/>
              <p:nvPr/>
            </p:nvSpPr>
            <p:spPr>
              <a:xfrm>
                <a:off x="1722782" y="3040217"/>
                <a:ext cx="1371722" cy="72763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4FFFB0FE-487E-43CC-9091-11BFFD89B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82" y="3040217"/>
                <a:ext cx="1371722" cy="7276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B0F37F1-5FB3-4E08-9307-749DBB7A46FE}"/>
              </a:ext>
            </a:extLst>
          </p:cNvPr>
          <p:cNvCxnSpPr/>
          <p:nvPr/>
        </p:nvCxnSpPr>
        <p:spPr>
          <a:xfrm>
            <a:off x="2407870" y="6384933"/>
            <a:ext cx="26371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05DACDC3-083D-4441-BAEB-01D0B5193C9F}"/>
              </a:ext>
            </a:extLst>
          </p:cNvPr>
          <p:cNvCxnSpPr/>
          <p:nvPr/>
        </p:nvCxnSpPr>
        <p:spPr>
          <a:xfrm flipV="1">
            <a:off x="2407870" y="4311746"/>
            <a:ext cx="0" cy="2073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9AD5BAFE-F623-4A10-8F85-E9745A00B1D4}"/>
              </a:ext>
            </a:extLst>
          </p:cNvPr>
          <p:cNvSpPr/>
          <p:nvPr/>
        </p:nvSpPr>
        <p:spPr>
          <a:xfrm>
            <a:off x="1931891" y="412708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0E86DB2-6CF9-4DCE-AF57-013A3770B1CE}"/>
              </a:ext>
            </a:extLst>
          </p:cNvPr>
          <p:cNvSpPr/>
          <p:nvPr/>
        </p:nvSpPr>
        <p:spPr>
          <a:xfrm>
            <a:off x="4901423" y="6423902"/>
            <a:ext cx="287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4947DC0D-9DA2-4E21-A12E-E7238AFF15C4}"/>
              </a:ext>
            </a:extLst>
          </p:cNvPr>
          <p:cNvGrpSpPr/>
          <p:nvPr/>
        </p:nvGrpSpPr>
        <p:grpSpPr>
          <a:xfrm flipH="1">
            <a:off x="3526256" y="4014441"/>
            <a:ext cx="2569744" cy="2160000"/>
            <a:chOff x="7870430" y="3476395"/>
            <a:chExt cx="2569744" cy="2160000"/>
          </a:xfrm>
        </p:grpSpPr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9CF4263E-C47F-4390-9313-593E30B1CAAE}"/>
                </a:ext>
              </a:extLst>
            </p:cNvPr>
            <p:cNvSpPr/>
            <p:nvPr/>
          </p:nvSpPr>
          <p:spPr>
            <a:xfrm>
              <a:off x="8229600" y="4271948"/>
              <a:ext cx="159026" cy="1590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FC2F65D5-5CD0-4494-B0B0-9AC514842D34}"/>
                    </a:ext>
                  </a:extLst>
                </p:cNvPr>
                <p:cNvSpPr/>
                <p:nvPr/>
              </p:nvSpPr>
              <p:spPr>
                <a:xfrm flipH="1">
                  <a:off x="7870430" y="3790603"/>
                  <a:ext cx="46769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FC2F65D5-5CD0-4494-B0B0-9AC514842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870430" y="3790603"/>
                  <a:ext cx="467692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22951" r="-23377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0D6CC6CB-7920-4AB8-84CC-85B6827E63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09112" y="3829571"/>
              <a:ext cx="0" cy="468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0DCD228-820F-40EF-AB13-BCB13424093A}"/>
                </a:ext>
              </a:extLst>
            </p:cNvPr>
            <p:cNvSpPr/>
            <p:nvPr/>
          </p:nvSpPr>
          <p:spPr>
            <a:xfrm>
              <a:off x="8280174" y="3476395"/>
              <a:ext cx="2160000" cy="2160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80192739-5DBA-463C-997E-FE57CD4369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12459" y="4338211"/>
              <a:ext cx="71561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53EE034F-41B0-4D58-BCBA-4E3FF842FB7B}"/>
                    </a:ext>
                  </a:extLst>
                </p:cNvPr>
                <p:cNvSpPr/>
                <p:nvPr/>
              </p:nvSpPr>
              <p:spPr>
                <a:xfrm flipH="1">
                  <a:off x="8444981" y="3929123"/>
                  <a:ext cx="3714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53EE034F-41B0-4D58-BCBA-4E3FF842FB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8444981" y="3929123"/>
                  <a:ext cx="371447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23333" r="-24590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471F5095-1C51-4FBF-923C-5E372CF1BA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80176" y="4351461"/>
              <a:ext cx="1080000" cy="1758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88B91F3C-2BFA-499C-9331-23C371729024}"/>
                    </a:ext>
                  </a:extLst>
                </p:cNvPr>
                <p:cNvSpPr/>
                <p:nvPr/>
              </p:nvSpPr>
              <p:spPr>
                <a:xfrm>
                  <a:off x="8968400" y="4438732"/>
                  <a:ext cx="3917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oMath>
                    </m:oMathPara>
                  </a14:m>
                  <a:endParaRPr lang="es-AR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88B91F3C-2BFA-499C-9331-23C3717290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8400" y="4438732"/>
                  <a:ext cx="39177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3AE2116-6692-4B8D-BCB0-D402758E8CD4}"/>
              </a:ext>
            </a:extLst>
          </p:cNvPr>
          <p:cNvGrpSpPr/>
          <p:nvPr/>
        </p:nvGrpSpPr>
        <p:grpSpPr>
          <a:xfrm>
            <a:off x="2791080" y="5766028"/>
            <a:ext cx="258410" cy="251499"/>
            <a:chOff x="291143" y="3995677"/>
            <a:chExt cx="258410" cy="251499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E8BE5912-A326-4066-8E3C-F4708BD7C2D3}"/>
                </a:ext>
              </a:extLst>
            </p:cNvPr>
            <p:cNvSpPr/>
            <p:nvPr/>
          </p:nvSpPr>
          <p:spPr>
            <a:xfrm>
              <a:off x="354497" y="4056183"/>
              <a:ext cx="132517" cy="124732"/>
            </a:xfrm>
            <a:prstGeom prst="ellipse">
              <a:avLst/>
            </a:prstGeom>
            <a:ln>
              <a:solidFill>
                <a:srgbClr val="FFC000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EE050ED-6C1B-4CF6-98E9-6C9D2BAF393F}"/>
                </a:ext>
              </a:extLst>
            </p:cNvPr>
            <p:cNvSpPr/>
            <p:nvPr/>
          </p:nvSpPr>
          <p:spPr>
            <a:xfrm>
              <a:off x="291143" y="3995677"/>
              <a:ext cx="258410" cy="251499"/>
            </a:xfrm>
            <a:prstGeom prst="ellipse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D024AA75-1F33-4206-9429-4507F6B991DE}"/>
                  </a:ext>
                </a:extLst>
              </p:cNvPr>
              <p:cNvSpPr/>
              <p:nvPr/>
            </p:nvSpPr>
            <p:spPr>
              <a:xfrm>
                <a:off x="2691818" y="5330586"/>
                <a:ext cx="404277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m:oMathPara>
                </a14:m>
                <a:endParaRPr lang="es-AR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D024AA75-1F33-4206-9429-4507F6B991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818" y="5330586"/>
                <a:ext cx="404277" cy="402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upo 23">
            <a:extLst>
              <a:ext uri="{FF2B5EF4-FFF2-40B4-BE49-F238E27FC236}">
                <a16:creationId xmlns:a16="http://schemas.microsoft.com/office/drawing/2014/main" id="{002CE878-0023-42D5-B507-48B94745649A}"/>
              </a:ext>
            </a:extLst>
          </p:cNvPr>
          <p:cNvGrpSpPr/>
          <p:nvPr/>
        </p:nvGrpSpPr>
        <p:grpSpPr>
          <a:xfrm>
            <a:off x="2249930" y="6259183"/>
            <a:ext cx="258410" cy="251499"/>
            <a:chOff x="291143" y="3995677"/>
            <a:chExt cx="258410" cy="251499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D572CB3E-2F3E-4DFF-B932-9AC6D96CA7DD}"/>
                </a:ext>
              </a:extLst>
            </p:cNvPr>
            <p:cNvSpPr/>
            <p:nvPr/>
          </p:nvSpPr>
          <p:spPr>
            <a:xfrm>
              <a:off x="354497" y="4056183"/>
              <a:ext cx="132517" cy="12473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9BC8872E-A329-4F84-9E3F-CEE924B25910}"/>
                </a:ext>
              </a:extLst>
            </p:cNvPr>
            <p:cNvSpPr/>
            <p:nvPr/>
          </p:nvSpPr>
          <p:spPr>
            <a:xfrm>
              <a:off x="291143" y="3995677"/>
              <a:ext cx="258410" cy="251499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3915975-4CC0-4262-A07A-05BFB8EE1C37}"/>
              </a:ext>
            </a:extLst>
          </p:cNvPr>
          <p:cNvSpPr/>
          <p:nvPr/>
        </p:nvSpPr>
        <p:spPr>
          <a:xfrm>
            <a:off x="1965909" y="619738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AF0D33CE-CA61-4079-9323-A01ADC3FFE85}"/>
              </a:ext>
            </a:extLst>
          </p:cNvPr>
          <p:cNvSpPr/>
          <p:nvPr/>
        </p:nvSpPr>
        <p:spPr>
          <a:xfrm flipH="1">
            <a:off x="5678882" y="4046013"/>
            <a:ext cx="2160000" cy="21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91F5C1AB-9ED5-4369-B4EE-FAE51E689D10}"/>
              </a:ext>
            </a:extLst>
          </p:cNvPr>
          <p:cNvCxnSpPr>
            <a:cxnSpLocks/>
          </p:cNvCxnSpPr>
          <p:nvPr/>
        </p:nvCxnSpPr>
        <p:spPr>
          <a:xfrm>
            <a:off x="5712192" y="4906895"/>
            <a:ext cx="1080000" cy="1741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17B471FC-E1AC-48BC-9485-0DFC4BEEC189}"/>
                  </a:ext>
                </a:extLst>
              </p:cNvPr>
              <p:cNvSpPr/>
              <p:nvPr/>
            </p:nvSpPr>
            <p:spPr>
              <a:xfrm flipH="1">
                <a:off x="6171219" y="5065387"/>
                <a:ext cx="391774" cy="36933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</m:oMath>
                  </m:oMathPara>
                </a14:m>
                <a:endParaRPr lang="es-A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17B471FC-E1AC-48BC-9485-0DFC4BEEC1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71219" y="5065387"/>
                <a:ext cx="39177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D307395B-336A-48E6-B6A5-C55C086BA8BF}"/>
                  </a:ext>
                </a:extLst>
              </p:cNvPr>
              <p:cNvSpPr/>
              <p:nvPr/>
            </p:nvSpPr>
            <p:spPr>
              <a:xfrm>
                <a:off x="6070658" y="4605960"/>
                <a:ext cx="3714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id="{D307395B-336A-48E6-B6A5-C55C086BA8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658" y="4605960"/>
                <a:ext cx="371447" cy="369332"/>
              </a:xfrm>
              <a:prstGeom prst="rect">
                <a:avLst/>
              </a:prstGeom>
              <a:blipFill>
                <a:blip r:embed="rId11"/>
                <a:stretch>
                  <a:fillRect t="-23333" r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74C53AD1-2D36-4EA6-BDE0-03413561B050}"/>
              </a:ext>
            </a:extLst>
          </p:cNvPr>
          <p:cNvCxnSpPr>
            <a:cxnSpLocks/>
          </p:cNvCxnSpPr>
          <p:nvPr/>
        </p:nvCxnSpPr>
        <p:spPr>
          <a:xfrm>
            <a:off x="5653971" y="4887261"/>
            <a:ext cx="722310" cy="16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B371463-AC80-4635-AC5B-3B7E03082D6B}"/>
                  </a:ext>
                </a:extLst>
              </p:cNvPr>
              <p:cNvSpPr txBox="1"/>
              <p:nvPr/>
            </p:nvSpPr>
            <p:spPr>
              <a:xfrm>
                <a:off x="622852" y="318052"/>
                <a:ext cx="11052313" cy="20533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EJERCICIO 5 –GUÍA 4</a:t>
                </a:r>
              </a:p>
              <a:p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 figura muestra una región del espacio donde existe sólo un campo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uniforme con dirección entrante y normal al papel. También se muestran las trayectorias coplanares de cinco partículas de igual masa m y cargas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que </a:t>
                </a:r>
                <a:r>
                  <a:rPr lang="es-A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ingresan a esta región con idéntico módulo del vector velocidad. </a:t>
                </a:r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Los radios de las trayectorias de las partículas 1, 2, 4 y 5 cumplen con la siguiente relación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Hallar las relaciones entre las cargas de las partículas: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s-A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3B371463-AC80-4635-AC5B-3B7E03082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52" y="318052"/>
                <a:ext cx="11052313" cy="2053383"/>
              </a:xfrm>
              <a:prstGeom prst="rect">
                <a:avLst/>
              </a:prstGeom>
              <a:blipFill>
                <a:blip r:embed="rId2"/>
                <a:stretch>
                  <a:fillRect l="-441" t="-1484" r="-993" b="-29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5100A7C4-2EE6-4B44-91A1-19083D3692FB}"/>
              </a:ext>
            </a:extLst>
          </p:cNvPr>
          <p:cNvSpPr/>
          <p:nvPr/>
        </p:nvSpPr>
        <p:spPr>
          <a:xfrm>
            <a:off x="549337" y="6016341"/>
            <a:ext cx="416213" cy="523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4E3BB69-162F-4D28-952C-C1922BC70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44" y="3142730"/>
            <a:ext cx="3735042" cy="2524888"/>
          </a:xfrm>
          <a:prstGeom prst="rect">
            <a:avLst/>
          </a:prstGeom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2C030886-9FC5-4ED3-B63D-137EC5310B7F}"/>
              </a:ext>
            </a:extLst>
          </p:cNvPr>
          <p:cNvCxnSpPr/>
          <p:nvPr/>
        </p:nvCxnSpPr>
        <p:spPr>
          <a:xfrm flipV="1">
            <a:off x="669343" y="3203671"/>
            <a:ext cx="0" cy="26490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772D09EC-D78E-4D41-8050-B63C75BA7AE8}"/>
              </a:ext>
            </a:extLst>
          </p:cNvPr>
          <p:cNvCxnSpPr>
            <a:cxnSpLocks/>
          </p:cNvCxnSpPr>
          <p:nvPr/>
        </p:nvCxnSpPr>
        <p:spPr>
          <a:xfrm>
            <a:off x="650142" y="5852750"/>
            <a:ext cx="331222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Elipse 6">
            <a:extLst>
              <a:ext uri="{FF2B5EF4-FFF2-40B4-BE49-F238E27FC236}">
                <a16:creationId xmlns:a16="http://schemas.microsoft.com/office/drawing/2014/main" id="{2FCD5661-D825-4FEC-AE09-CB30882C49B8}"/>
              </a:ext>
            </a:extLst>
          </p:cNvPr>
          <p:cNvSpPr/>
          <p:nvPr/>
        </p:nvSpPr>
        <p:spPr>
          <a:xfrm>
            <a:off x="549337" y="5760255"/>
            <a:ext cx="192006" cy="17683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D7D8F39-3B7E-4823-A0B8-62D4056BD467}"/>
              </a:ext>
            </a:extLst>
          </p:cNvPr>
          <p:cNvSpPr/>
          <p:nvPr/>
        </p:nvSpPr>
        <p:spPr>
          <a:xfrm>
            <a:off x="462935" y="5674473"/>
            <a:ext cx="374415" cy="35655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9CD6278-33C2-4355-9254-740DBDB20455}"/>
              </a:ext>
            </a:extLst>
          </p:cNvPr>
          <p:cNvSpPr/>
          <p:nvPr/>
        </p:nvSpPr>
        <p:spPr>
          <a:xfrm>
            <a:off x="3634800" y="5848672"/>
            <a:ext cx="434794" cy="523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3BE3D38-7976-4DDE-A5D6-4118ADAEACA2}"/>
              </a:ext>
            </a:extLst>
          </p:cNvPr>
          <p:cNvSpPr/>
          <p:nvPr/>
        </p:nvSpPr>
        <p:spPr>
          <a:xfrm>
            <a:off x="224949" y="2909484"/>
            <a:ext cx="434794" cy="5236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s-A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A97FC32B-7A46-4E71-8BE4-ED1CC7E976CC}"/>
              </a:ext>
            </a:extLst>
          </p:cNvPr>
          <p:cNvCxnSpPr/>
          <p:nvPr/>
        </p:nvCxnSpPr>
        <p:spPr>
          <a:xfrm>
            <a:off x="1484243" y="3230175"/>
            <a:ext cx="0" cy="453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27E3D30C-EA2C-40B8-828E-CFC6FAF9E86E}"/>
              </a:ext>
            </a:extLst>
          </p:cNvPr>
          <p:cNvCxnSpPr/>
          <p:nvPr/>
        </p:nvCxnSpPr>
        <p:spPr>
          <a:xfrm>
            <a:off x="2272745" y="3236803"/>
            <a:ext cx="0" cy="45392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C1226A1-C5BF-4118-93EA-A57470D97713}"/>
              </a:ext>
            </a:extLst>
          </p:cNvPr>
          <p:cNvCxnSpPr>
            <a:cxnSpLocks/>
          </p:cNvCxnSpPr>
          <p:nvPr/>
        </p:nvCxnSpPr>
        <p:spPr>
          <a:xfrm flipH="1">
            <a:off x="3852197" y="3276559"/>
            <a:ext cx="401748" cy="4141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67CA3861-438A-40B5-BD4D-96A2E36A366D}"/>
              </a:ext>
            </a:extLst>
          </p:cNvPr>
          <p:cNvCxnSpPr>
            <a:cxnSpLocks/>
          </p:cNvCxnSpPr>
          <p:nvPr/>
        </p:nvCxnSpPr>
        <p:spPr>
          <a:xfrm flipH="1">
            <a:off x="4053071" y="4301245"/>
            <a:ext cx="3731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3FAD3E61-B3F7-4F74-99FE-4E8D867113C6}"/>
              </a:ext>
            </a:extLst>
          </p:cNvPr>
          <p:cNvCxnSpPr>
            <a:cxnSpLocks/>
          </p:cNvCxnSpPr>
          <p:nvPr/>
        </p:nvCxnSpPr>
        <p:spPr>
          <a:xfrm flipH="1">
            <a:off x="3962365" y="5138489"/>
            <a:ext cx="4638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71EA019-4203-4CBD-BC9A-C0AB0C7AA872}"/>
                  </a:ext>
                </a:extLst>
              </p:cNvPr>
              <p:cNvSpPr txBox="1"/>
              <p:nvPr/>
            </p:nvSpPr>
            <p:spPr>
              <a:xfrm>
                <a:off x="1498988" y="3325267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071EA019-4203-4CBD-BC9A-C0AB0C7AA8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88" y="3325267"/>
                <a:ext cx="184666" cy="276999"/>
              </a:xfrm>
              <a:prstGeom prst="rect">
                <a:avLst/>
              </a:prstGeom>
              <a:blipFill>
                <a:blip r:embed="rId4"/>
                <a:stretch>
                  <a:fillRect l="-33333" t="-45652" r="-103333" b="-86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B41F8EB-8366-4ACF-9E8B-639D409ADCC0}"/>
                  </a:ext>
                </a:extLst>
              </p:cNvPr>
              <p:cNvSpPr txBox="1"/>
              <p:nvPr/>
            </p:nvSpPr>
            <p:spPr>
              <a:xfrm>
                <a:off x="2317115" y="3293051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8B41F8EB-8366-4ACF-9E8B-639D409A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115" y="3293051"/>
                <a:ext cx="184666" cy="276999"/>
              </a:xfrm>
              <a:prstGeom prst="rect">
                <a:avLst/>
              </a:prstGeom>
              <a:blipFill>
                <a:blip r:embed="rId5"/>
                <a:stretch>
                  <a:fillRect l="-30000" t="-45652" r="-106667" b="-86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563475A-A3DE-420B-BED5-4443261E4AD5}"/>
                  </a:ext>
                </a:extLst>
              </p:cNvPr>
              <p:cNvSpPr txBox="1"/>
              <p:nvPr/>
            </p:nvSpPr>
            <p:spPr>
              <a:xfrm>
                <a:off x="4009628" y="3474396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5563475A-A3DE-420B-BED5-4443261E4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628" y="3474396"/>
                <a:ext cx="184666" cy="276999"/>
              </a:xfrm>
              <a:prstGeom prst="rect">
                <a:avLst/>
              </a:prstGeom>
              <a:blipFill>
                <a:blip r:embed="rId6"/>
                <a:stretch>
                  <a:fillRect l="-33333" t="-48889" r="-103333" b="-888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1EAEAB2-A429-4E2E-97E4-6A47EC0D7804}"/>
                  </a:ext>
                </a:extLst>
              </p:cNvPr>
              <p:cNvSpPr txBox="1"/>
              <p:nvPr/>
            </p:nvSpPr>
            <p:spPr>
              <a:xfrm>
                <a:off x="4147314" y="4024246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51EAEAB2-A429-4E2E-97E4-6A47EC0D7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14" y="4024246"/>
                <a:ext cx="184666" cy="276999"/>
              </a:xfrm>
              <a:prstGeom prst="rect">
                <a:avLst/>
              </a:prstGeom>
              <a:blipFill>
                <a:blip r:embed="rId7"/>
                <a:stretch>
                  <a:fillRect l="-29032" t="-45652" r="-100000" b="-869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896D9B-118B-46E4-9FA6-D7FF8B7C3CFF}"/>
                  </a:ext>
                </a:extLst>
              </p:cNvPr>
              <p:cNvSpPr txBox="1"/>
              <p:nvPr/>
            </p:nvSpPr>
            <p:spPr>
              <a:xfrm>
                <a:off x="4143277" y="4864918"/>
                <a:ext cx="1846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DA896D9B-118B-46E4-9FA6-D7FF8B7C3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277" y="4864918"/>
                <a:ext cx="184666" cy="276999"/>
              </a:xfrm>
              <a:prstGeom prst="rect">
                <a:avLst/>
              </a:prstGeom>
              <a:blipFill>
                <a:blip r:embed="rId8"/>
                <a:stretch>
                  <a:fillRect l="-33333" t="-46667" r="-103333" b="-1111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upo 45">
            <a:extLst>
              <a:ext uri="{FF2B5EF4-FFF2-40B4-BE49-F238E27FC236}">
                <a16:creationId xmlns:a16="http://schemas.microsoft.com/office/drawing/2014/main" id="{FEB9CFDD-2D61-44C0-80B9-8D91C79E1B4A}"/>
              </a:ext>
            </a:extLst>
          </p:cNvPr>
          <p:cNvGrpSpPr/>
          <p:nvPr/>
        </p:nvGrpSpPr>
        <p:grpSpPr>
          <a:xfrm>
            <a:off x="837350" y="2832132"/>
            <a:ext cx="646893" cy="404671"/>
            <a:chOff x="837350" y="2832132"/>
            <a:chExt cx="646893" cy="404671"/>
          </a:xfrm>
        </p:grpSpPr>
        <p:cxnSp>
          <p:nvCxnSpPr>
            <p:cNvPr id="35" name="Conector recto de flecha 34">
              <a:extLst>
                <a:ext uri="{FF2B5EF4-FFF2-40B4-BE49-F238E27FC236}">
                  <a16:creationId xmlns:a16="http://schemas.microsoft.com/office/drawing/2014/main" id="{2D462787-5B46-4DAB-ACA1-4F0EC53A4AAC}"/>
                </a:ext>
              </a:extLst>
            </p:cNvPr>
            <p:cNvCxnSpPr/>
            <p:nvPr/>
          </p:nvCxnSpPr>
          <p:spPr>
            <a:xfrm flipH="1">
              <a:off x="837350" y="3236803"/>
              <a:ext cx="646893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E53BE233-CE91-447E-A262-1F5D896B2A8F}"/>
                    </a:ext>
                  </a:extLst>
                </p:cNvPr>
                <p:cNvSpPr txBox="1"/>
                <p:nvPr/>
              </p:nvSpPr>
              <p:spPr>
                <a:xfrm>
                  <a:off x="965550" y="2832132"/>
                  <a:ext cx="270715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2" name="CuadroTexto 41">
                  <a:extLst>
                    <a:ext uri="{FF2B5EF4-FFF2-40B4-BE49-F238E27FC236}">
                      <a16:creationId xmlns:a16="http://schemas.microsoft.com/office/drawing/2014/main" id="{E53BE233-CE91-447E-A262-1F5D896B2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550" y="2832132"/>
                  <a:ext cx="270715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0000" t="-45098" r="-73333" b="-13725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3458CF1F-AD6E-4640-A4E2-65870B39063A}"/>
              </a:ext>
            </a:extLst>
          </p:cNvPr>
          <p:cNvGrpSpPr/>
          <p:nvPr/>
        </p:nvGrpSpPr>
        <p:grpSpPr>
          <a:xfrm>
            <a:off x="1815548" y="2813076"/>
            <a:ext cx="457198" cy="423727"/>
            <a:chOff x="1815548" y="2813076"/>
            <a:chExt cx="457198" cy="423727"/>
          </a:xfrm>
        </p:grpSpPr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BC6F3822-DCE6-4585-8593-DC4CF4610C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5548" y="3236803"/>
              <a:ext cx="45719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B238AE54-42F9-45DD-8243-FCDF3E11AB2D}"/>
                    </a:ext>
                  </a:extLst>
                </p:cNvPr>
                <p:cNvSpPr txBox="1"/>
                <p:nvPr/>
              </p:nvSpPr>
              <p:spPr>
                <a:xfrm>
                  <a:off x="1908789" y="2813076"/>
                  <a:ext cx="27603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B238AE54-42F9-45DD-8243-FCDF3E11AB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8789" y="2813076"/>
                  <a:ext cx="276037" cy="310598"/>
                </a:xfrm>
                <a:prstGeom prst="rect">
                  <a:avLst/>
                </a:prstGeom>
                <a:blipFill>
                  <a:blip r:embed="rId10"/>
                  <a:stretch>
                    <a:fillRect l="-20000" t="-43137" r="-75556" b="-1568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7161C5B-A5B0-445D-AC5C-24404DB57CDA}"/>
              </a:ext>
            </a:extLst>
          </p:cNvPr>
          <p:cNvGrpSpPr/>
          <p:nvPr/>
        </p:nvGrpSpPr>
        <p:grpSpPr>
          <a:xfrm>
            <a:off x="4426223" y="4301245"/>
            <a:ext cx="361385" cy="429781"/>
            <a:chOff x="4426223" y="4301245"/>
            <a:chExt cx="361385" cy="429781"/>
          </a:xfrm>
        </p:grpSpPr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FAAF759C-6C1E-4865-81C4-D4E221697E9A}"/>
                </a:ext>
              </a:extLst>
            </p:cNvPr>
            <p:cNvCxnSpPr>
              <a:cxnSpLocks/>
            </p:cNvCxnSpPr>
            <p:nvPr/>
          </p:nvCxnSpPr>
          <p:spPr>
            <a:xfrm>
              <a:off x="4426223" y="4301245"/>
              <a:ext cx="0" cy="4297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8DD0DD89-BC55-419A-B848-C9E66ADBA284}"/>
                    </a:ext>
                  </a:extLst>
                </p:cNvPr>
                <p:cNvSpPr txBox="1"/>
                <p:nvPr/>
              </p:nvSpPr>
              <p:spPr>
                <a:xfrm>
                  <a:off x="4521445" y="4360836"/>
                  <a:ext cx="266163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4" name="CuadroTexto 43">
                  <a:extLst>
                    <a:ext uri="{FF2B5EF4-FFF2-40B4-BE49-F238E27FC236}">
                      <a16:creationId xmlns:a16="http://schemas.microsoft.com/office/drawing/2014/main" id="{8DD0DD89-BC55-419A-B848-C9E66ADBA2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1445" y="4360836"/>
                  <a:ext cx="266163" cy="310598"/>
                </a:xfrm>
                <a:prstGeom prst="rect">
                  <a:avLst/>
                </a:prstGeom>
                <a:blipFill>
                  <a:blip r:embed="rId11"/>
                  <a:stretch>
                    <a:fillRect l="-23256" t="-43137" r="-76744" b="-1568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6751D036-8B87-45C7-84B6-071159771226}"/>
              </a:ext>
            </a:extLst>
          </p:cNvPr>
          <p:cNvGrpSpPr/>
          <p:nvPr/>
        </p:nvGrpSpPr>
        <p:grpSpPr>
          <a:xfrm>
            <a:off x="4426223" y="5138489"/>
            <a:ext cx="376581" cy="877852"/>
            <a:chOff x="4426223" y="5138489"/>
            <a:chExt cx="376581" cy="877852"/>
          </a:xfrm>
        </p:grpSpPr>
        <p:cxnSp>
          <p:nvCxnSpPr>
            <p:cNvPr id="38" name="Conector recto de flecha 37">
              <a:extLst>
                <a:ext uri="{FF2B5EF4-FFF2-40B4-BE49-F238E27FC236}">
                  <a16:creationId xmlns:a16="http://schemas.microsoft.com/office/drawing/2014/main" id="{BAE53E92-CCCC-4144-9F67-BC5EA9AAB2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26223" y="5138489"/>
              <a:ext cx="1" cy="8778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D6BB1B85-2882-460F-980B-9117CB4271C7}"/>
                    </a:ext>
                  </a:extLst>
                </p:cNvPr>
                <p:cNvSpPr txBox="1"/>
                <p:nvPr/>
              </p:nvSpPr>
              <p:spPr>
                <a:xfrm>
                  <a:off x="4526767" y="5251585"/>
                  <a:ext cx="276037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45" name="CuadroTexto 44">
                  <a:extLst>
                    <a:ext uri="{FF2B5EF4-FFF2-40B4-BE49-F238E27FC236}">
                      <a16:creationId xmlns:a16="http://schemas.microsoft.com/office/drawing/2014/main" id="{D6BB1B85-2882-460F-980B-9117CB4271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67" y="5251585"/>
                  <a:ext cx="276037" cy="310598"/>
                </a:xfrm>
                <a:prstGeom prst="rect">
                  <a:avLst/>
                </a:prstGeom>
                <a:blipFill>
                  <a:blip r:embed="rId12"/>
                  <a:stretch>
                    <a:fillRect l="-22222" t="-43137" r="-73333" b="-1568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ED579892-85CF-4120-B488-F29219489E9A}"/>
                  </a:ext>
                </a:extLst>
              </p:cNvPr>
              <p:cNvSpPr txBox="1"/>
              <p:nvPr/>
            </p:nvSpPr>
            <p:spPr>
              <a:xfrm>
                <a:off x="7604191" y="2436511"/>
                <a:ext cx="1722523" cy="41408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s-E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E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AR" sz="2400" dirty="0"/>
              </a:p>
            </p:txBody>
          </p:sp>
        </mc:Choice>
        <mc:Fallback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ED579892-85CF-4120-B488-F29219489E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91" y="2436511"/>
                <a:ext cx="1722523" cy="414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860F972B-D6CA-4F32-A5D9-7D5D38A1E424}"/>
                  </a:ext>
                </a:extLst>
              </p:cNvPr>
              <p:cNvSpPr txBox="1"/>
              <p:nvPr/>
            </p:nvSpPr>
            <p:spPr>
              <a:xfrm>
                <a:off x="5833396" y="3413733"/>
                <a:ext cx="212211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860F972B-D6CA-4F32-A5D9-7D5D38A1E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396" y="3413733"/>
                <a:ext cx="2122119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uadroTexto 52">
            <a:extLst>
              <a:ext uri="{FF2B5EF4-FFF2-40B4-BE49-F238E27FC236}">
                <a16:creationId xmlns:a16="http://schemas.microsoft.com/office/drawing/2014/main" id="{C941AE74-BC68-4E0C-8EFA-67A127D7515C}"/>
              </a:ext>
            </a:extLst>
          </p:cNvPr>
          <p:cNvSpPr txBox="1"/>
          <p:nvPr/>
        </p:nvSpPr>
        <p:spPr>
          <a:xfrm>
            <a:off x="8777603" y="3483645"/>
            <a:ext cx="265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Menor el radio, mayor la fuerza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88C76E60-8709-465D-8054-0A279E7C7623}"/>
                  </a:ext>
                </a:extLst>
              </p:cNvPr>
              <p:cNvSpPr/>
              <p:nvPr/>
            </p:nvSpPr>
            <p:spPr>
              <a:xfrm>
                <a:off x="5721007" y="4516135"/>
                <a:ext cx="1337738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𝑣𝐵</m:t>
                      </m:r>
                      <m:acc>
                        <m:accPr>
                          <m:chr m:val="̌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5" name="Rectángulo 54">
                <a:extLst>
                  <a:ext uri="{FF2B5EF4-FFF2-40B4-BE49-F238E27FC236}">
                    <a16:creationId xmlns:a16="http://schemas.microsoft.com/office/drawing/2014/main" id="{88C76E60-8709-465D-8054-0A279E7C7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07" y="4516135"/>
                <a:ext cx="1337738" cy="402931"/>
              </a:xfrm>
              <a:prstGeom prst="rect">
                <a:avLst/>
              </a:prstGeom>
              <a:blipFill>
                <a:blip r:embed="rId15"/>
                <a:stretch>
                  <a:fillRect t="-22727" r="-17273" b="-60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CF99A97D-BE58-4F98-8889-4F6391C5BD6D}"/>
                  </a:ext>
                </a:extLst>
              </p:cNvPr>
              <p:cNvSpPr/>
              <p:nvPr/>
            </p:nvSpPr>
            <p:spPr>
              <a:xfrm>
                <a:off x="5721007" y="5114193"/>
                <a:ext cx="1348382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𝑣𝐵</m:t>
                      </m:r>
                      <m:acc>
                        <m:accPr>
                          <m:chr m:val="̌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56" name="Rectángulo 55">
                <a:extLst>
                  <a:ext uri="{FF2B5EF4-FFF2-40B4-BE49-F238E27FC236}">
                    <a16:creationId xmlns:a16="http://schemas.microsoft.com/office/drawing/2014/main" id="{CF99A97D-BE58-4F98-8889-4F6391C5B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1007" y="5114193"/>
                <a:ext cx="1348382" cy="402931"/>
              </a:xfrm>
              <a:prstGeom prst="rect">
                <a:avLst/>
              </a:prstGeom>
              <a:blipFill>
                <a:blip r:embed="rId16"/>
                <a:stretch>
                  <a:fillRect t="-22727" r="-17117" b="-606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CuadroTexto 59">
            <a:extLst>
              <a:ext uri="{FF2B5EF4-FFF2-40B4-BE49-F238E27FC236}">
                <a16:creationId xmlns:a16="http://schemas.microsoft.com/office/drawing/2014/main" id="{EF7E4AE3-FDA3-4A1C-AE2B-40A81B057E7E}"/>
              </a:ext>
            </a:extLst>
          </p:cNvPr>
          <p:cNvSpPr txBox="1"/>
          <p:nvPr/>
        </p:nvSpPr>
        <p:spPr>
          <a:xfrm>
            <a:off x="7812056" y="4341277"/>
            <a:ext cx="3735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Vemos que las partículas 1 y 2 giran en sentido horario. Es decir que ambas fuerzas (y aceleración) va como indicada, en menos </a:t>
            </a:r>
            <a:r>
              <a:rPr lang="es-A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versor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  <a:p>
            <a:pPr algn="ctr"/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¿Por qué?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9A600B37-7509-48C4-9643-3A50AB145114}"/>
                  </a:ext>
                </a:extLst>
              </p:cNvPr>
              <p:cNvSpPr/>
              <p:nvPr/>
            </p:nvSpPr>
            <p:spPr>
              <a:xfrm>
                <a:off x="8858723" y="5831675"/>
                <a:ext cx="197528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s-A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A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s-AR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s-A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s-A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s-A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Rectángulo 60">
                <a:extLst>
                  <a:ext uri="{FF2B5EF4-FFF2-40B4-BE49-F238E27FC236}">
                    <a16:creationId xmlns:a16="http://schemas.microsoft.com/office/drawing/2014/main" id="{9A600B37-7509-48C4-9643-3A50AB1451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723" y="5831675"/>
                <a:ext cx="1975284" cy="400110"/>
              </a:xfrm>
              <a:prstGeom prst="rect">
                <a:avLst/>
              </a:prstGeom>
              <a:blipFill>
                <a:blip r:embed="rId1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61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C3C8DF28-EA74-40C3-B4F9-5CAC4C3EA776}"/>
                  </a:ext>
                </a:extLst>
              </p:cNvPr>
              <p:cNvSpPr/>
              <p:nvPr/>
            </p:nvSpPr>
            <p:spPr>
              <a:xfrm>
                <a:off x="6128869" y="2240687"/>
                <a:ext cx="1714700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𝑣𝐵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(−</m:t>
                      </m:r>
                      <m:acc>
                        <m:accPr>
                          <m:chr m:val="̌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C3C8DF28-EA74-40C3-B4F9-5CAC4C3EA7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869" y="2240687"/>
                <a:ext cx="1714700" cy="402931"/>
              </a:xfrm>
              <a:prstGeom prst="rect">
                <a:avLst/>
              </a:prstGeom>
              <a:blipFill>
                <a:blip r:embed="rId2"/>
                <a:stretch>
                  <a:fillRect t="-22727" r="-7801" b="-12121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6E0A1AD-576F-4CE0-9BBE-6A4F89525C55}"/>
                  </a:ext>
                </a:extLst>
              </p:cNvPr>
              <p:cNvSpPr/>
              <p:nvPr/>
            </p:nvSpPr>
            <p:spPr>
              <a:xfrm>
                <a:off x="6118994" y="2908917"/>
                <a:ext cx="1724575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𝑣𝐵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(−</m:t>
                      </m:r>
                      <m:acc>
                        <m:accPr>
                          <m:chr m:val="̌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6E0A1AD-576F-4CE0-9BBE-6A4F89525C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994" y="2908917"/>
                <a:ext cx="1724575" cy="402931"/>
              </a:xfrm>
              <a:prstGeom prst="rect">
                <a:avLst/>
              </a:prstGeom>
              <a:blipFill>
                <a:blip r:embed="rId3"/>
                <a:stretch>
                  <a:fillRect t="-22727" r="-7774" b="-1363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>
            <a:extLst>
              <a:ext uri="{FF2B5EF4-FFF2-40B4-BE49-F238E27FC236}">
                <a16:creationId xmlns:a16="http://schemas.microsoft.com/office/drawing/2014/main" id="{C7FA07DD-9DE5-4B17-B81B-4D8E1F3AB754}"/>
              </a:ext>
            </a:extLst>
          </p:cNvPr>
          <p:cNvGrpSpPr/>
          <p:nvPr/>
        </p:nvGrpSpPr>
        <p:grpSpPr>
          <a:xfrm>
            <a:off x="648335" y="1852920"/>
            <a:ext cx="4577855" cy="3559203"/>
            <a:chOff x="224949" y="2813076"/>
            <a:chExt cx="4577855" cy="3559203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D7F056E-ED31-44B0-A5E5-88767DF98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444" y="3142730"/>
              <a:ext cx="3735042" cy="2524888"/>
            </a:xfrm>
            <a:prstGeom prst="rect">
              <a:avLst/>
            </a:prstGeom>
          </p:spPr>
        </p:pic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DB9D111F-99D2-4D23-BE86-B41A7AEC2F49}"/>
                </a:ext>
              </a:extLst>
            </p:cNvPr>
            <p:cNvCxnSpPr/>
            <p:nvPr/>
          </p:nvCxnSpPr>
          <p:spPr>
            <a:xfrm flipV="1">
              <a:off x="669343" y="3203671"/>
              <a:ext cx="0" cy="264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de flecha 13">
              <a:extLst>
                <a:ext uri="{FF2B5EF4-FFF2-40B4-BE49-F238E27FC236}">
                  <a16:creationId xmlns:a16="http://schemas.microsoft.com/office/drawing/2014/main" id="{CB6C6EFF-4D4E-460A-8EC9-73F19E43F16D}"/>
                </a:ext>
              </a:extLst>
            </p:cNvPr>
            <p:cNvCxnSpPr>
              <a:cxnSpLocks/>
            </p:cNvCxnSpPr>
            <p:nvPr/>
          </p:nvCxnSpPr>
          <p:spPr>
            <a:xfrm>
              <a:off x="650142" y="5852750"/>
              <a:ext cx="331222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45BF4D3-EA51-4EAF-BDDD-C9CAAD13AE98}"/>
                </a:ext>
              </a:extLst>
            </p:cNvPr>
            <p:cNvSpPr/>
            <p:nvPr/>
          </p:nvSpPr>
          <p:spPr>
            <a:xfrm>
              <a:off x="549337" y="5760255"/>
              <a:ext cx="192006" cy="17683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69BC59B-B2D0-4717-9355-47CD80D9F092}"/>
                </a:ext>
              </a:extLst>
            </p:cNvPr>
            <p:cNvSpPr/>
            <p:nvPr/>
          </p:nvSpPr>
          <p:spPr>
            <a:xfrm>
              <a:off x="462935" y="5674473"/>
              <a:ext cx="374415" cy="35655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F56A3E06-365D-4CDC-B8A3-4A2603479A57}"/>
                </a:ext>
              </a:extLst>
            </p:cNvPr>
            <p:cNvSpPr/>
            <p:nvPr/>
          </p:nvSpPr>
          <p:spPr>
            <a:xfrm>
              <a:off x="3634800" y="5848672"/>
              <a:ext cx="434794" cy="523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A381A299-7B1A-4CA8-B156-69CF6AACBB06}"/>
                </a:ext>
              </a:extLst>
            </p:cNvPr>
            <p:cNvSpPr/>
            <p:nvPr/>
          </p:nvSpPr>
          <p:spPr>
            <a:xfrm>
              <a:off x="224949" y="2909484"/>
              <a:ext cx="434794" cy="523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CB53C33C-5704-43EC-A389-464209E1F312}"/>
                </a:ext>
              </a:extLst>
            </p:cNvPr>
            <p:cNvCxnSpPr/>
            <p:nvPr/>
          </p:nvCxnSpPr>
          <p:spPr>
            <a:xfrm>
              <a:off x="1484243" y="3230175"/>
              <a:ext cx="0" cy="4539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ector recto de flecha 19">
              <a:extLst>
                <a:ext uri="{FF2B5EF4-FFF2-40B4-BE49-F238E27FC236}">
                  <a16:creationId xmlns:a16="http://schemas.microsoft.com/office/drawing/2014/main" id="{D5CEEA79-A4DC-40FB-AB96-2F40F33F3E78}"/>
                </a:ext>
              </a:extLst>
            </p:cNvPr>
            <p:cNvCxnSpPr/>
            <p:nvPr/>
          </p:nvCxnSpPr>
          <p:spPr>
            <a:xfrm>
              <a:off x="2272745" y="3236803"/>
              <a:ext cx="0" cy="45392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1C75674E-403A-4E5D-9BF4-607B36D282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52197" y="3276559"/>
              <a:ext cx="401748" cy="41417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1CB49BC2-2354-448C-9F6D-DADE2B208C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3071" y="4301245"/>
              <a:ext cx="373152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3FD46DA7-C6EB-45D7-9CE0-D6354F553F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62365" y="5138489"/>
              <a:ext cx="46385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D0FB0C06-DCCA-40D1-A4A0-184214105929}"/>
                    </a:ext>
                  </a:extLst>
                </p:cNvPr>
                <p:cNvSpPr txBox="1"/>
                <p:nvPr/>
              </p:nvSpPr>
              <p:spPr>
                <a:xfrm>
                  <a:off x="1498988" y="3325267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D0FB0C06-DCCA-40D1-A4A0-1842141059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8988" y="3325267"/>
                  <a:ext cx="18466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032" t="-48889" r="-100000" b="-888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86E62CAD-9B13-4F93-991E-6586450BCA06}"/>
                    </a:ext>
                  </a:extLst>
                </p:cNvPr>
                <p:cNvSpPr txBox="1"/>
                <p:nvPr/>
              </p:nvSpPr>
              <p:spPr>
                <a:xfrm>
                  <a:off x="2317115" y="3293051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86E62CAD-9B13-4F93-991E-6586450BCA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7115" y="3293051"/>
                  <a:ext cx="184666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3" t="-48889" r="-103333" b="-888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DBF81173-6BDC-4DF1-A5BA-30ABDB4F12CE}"/>
                    </a:ext>
                  </a:extLst>
                </p:cNvPr>
                <p:cNvSpPr txBox="1"/>
                <p:nvPr/>
              </p:nvSpPr>
              <p:spPr>
                <a:xfrm>
                  <a:off x="4009628" y="3474396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6" name="CuadroTexto 25">
                  <a:extLst>
                    <a:ext uri="{FF2B5EF4-FFF2-40B4-BE49-F238E27FC236}">
                      <a16:creationId xmlns:a16="http://schemas.microsoft.com/office/drawing/2014/main" id="{DBF81173-6BDC-4DF1-A5BA-30ABDB4F12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9628" y="3474396"/>
                  <a:ext cx="184666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30000" t="-45652" r="-106667" b="-8696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1770D672-BB1F-4090-A015-A05FE6E5E77D}"/>
                    </a:ext>
                  </a:extLst>
                </p:cNvPr>
                <p:cNvSpPr txBox="1"/>
                <p:nvPr/>
              </p:nvSpPr>
              <p:spPr>
                <a:xfrm>
                  <a:off x="4147314" y="4024246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1770D672-BB1F-4090-A015-A05FE6E5E7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314" y="4024246"/>
                  <a:ext cx="18466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3333" t="-48889" r="-103333" b="-888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807F4F19-809B-4273-919E-81FC361B0DEC}"/>
                    </a:ext>
                  </a:extLst>
                </p:cNvPr>
                <p:cNvSpPr txBox="1"/>
                <p:nvPr/>
              </p:nvSpPr>
              <p:spPr>
                <a:xfrm>
                  <a:off x="4143277" y="4864918"/>
                  <a:ext cx="18466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s-AR" dirty="0"/>
                </a:p>
              </p:txBody>
            </p:sp>
          </mc:Choice>
          <mc:Fallback>
            <p:sp>
              <p:nvSpPr>
                <p:cNvPr id="28" name="CuadroTexto 27">
                  <a:extLst>
                    <a:ext uri="{FF2B5EF4-FFF2-40B4-BE49-F238E27FC236}">
                      <a16:creationId xmlns:a16="http://schemas.microsoft.com/office/drawing/2014/main" id="{807F4F19-809B-4273-919E-81FC361B0D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277" y="4864918"/>
                  <a:ext cx="184666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0000" t="-48889" r="-106667" b="-8889"/>
                  </a:stretch>
                </a:blipFill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4A1C0D28-5D95-41BC-8A44-0540A2736437}"/>
                </a:ext>
              </a:extLst>
            </p:cNvPr>
            <p:cNvGrpSpPr/>
            <p:nvPr/>
          </p:nvGrpSpPr>
          <p:grpSpPr>
            <a:xfrm>
              <a:off x="837350" y="2832132"/>
              <a:ext cx="646893" cy="404671"/>
              <a:chOff x="837350" y="2832132"/>
              <a:chExt cx="646893" cy="404671"/>
            </a:xfrm>
          </p:grpSpPr>
          <p:cxnSp>
            <p:nvCxnSpPr>
              <p:cNvPr id="39" name="Conector recto de flecha 38">
                <a:extLst>
                  <a:ext uri="{FF2B5EF4-FFF2-40B4-BE49-F238E27FC236}">
                    <a16:creationId xmlns:a16="http://schemas.microsoft.com/office/drawing/2014/main" id="{1F632664-B132-49FC-A6F9-40F1C64A51B6}"/>
                  </a:ext>
                </a:extLst>
              </p:cNvPr>
              <p:cNvCxnSpPr/>
              <p:nvPr/>
            </p:nvCxnSpPr>
            <p:spPr>
              <a:xfrm flipH="1">
                <a:off x="837350" y="3236803"/>
                <a:ext cx="646893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CuadroTexto 39">
                    <a:extLst>
                      <a:ext uri="{FF2B5EF4-FFF2-40B4-BE49-F238E27FC236}">
                        <a16:creationId xmlns:a16="http://schemas.microsoft.com/office/drawing/2014/main" id="{8CAA73CE-0272-4439-AA72-663ABDE4A0F4}"/>
                      </a:ext>
                    </a:extLst>
                  </p:cNvPr>
                  <p:cNvSpPr txBox="1"/>
                  <p:nvPr/>
                </p:nvSpPr>
                <p:spPr>
                  <a:xfrm>
                    <a:off x="965550" y="2832132"/>
                    <a:ext cx="270715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40" name="CuadroTexto 39">
                    <a:extLst>
                      <a:ext uri="{FF2B5EF4-FFF2-40B4-BE49-F238E27FC236}">
                        <a16:creationId xmlns:a16="http://schemas.microsoft.com/office/drawing/2014/main" id="{8CAA73CE-0272-4439-AA72-663ABDE4A0F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550" y="2832132"/>
                    <a:ext cx="270715" cy="31059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2727" t="-43137" r="-75000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82378C85-73DA-411F-9E47-DF57C26A04B5}"/>
                </a:ext>
              </a:extLst>
            </p:cNvPr>
            <p:cNvGrpSpPr/>
            <p:nvPr/>
          </p:nvGrpSpPr>
          <p:grpSpPr>
            <a:xfrm>
              <a:off x="1815548" y="2813076"/>
              <a:ext cx="457198" cy="423727"/>
              <a:chOff x="1815548" y="2813076"/>
              <a:chExt cx="457198" cy="423727"/>
            </a:xfrm>
          </p:grpSpPr>
          <p:cxnSp>
            <p:nvCxnSpPr>
              <p:cNvPr id="37" name="Conector recto de flecha 36">
                <a:extLst>
                  <a:ext uri="{FF2B5EF4-FFF2-40B4-BE49-F238E27FC236}">
                    <a16:creationId xmlns:a16="http://schemas.microsoft.com/office/drawing/2014/main" id="{BBD9C7D1-6A93-4187-A668-35F2701F7F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15548" y="3236803"/>
                <a:ext cx="457198" cy="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8" name="CuadroTexto 37">
                    <a:extLst>
                      <a:ext uri="{FF2B5EF4-FFF2-40B4-BE49-F238E27FC236}">
                        <a16:creationId xmlns:a16="http://schemas.microsoft.com/office/drawing/2014/main" id="{5C438615-5E14-4879-9A70-CE4452C2536C}"/>
                      </a:ext>
                    </a:extLst>
                  </p:cNvPr>
                  <p:cNvSpPr txBox="1"/>
                  <p:nvPr/>
                </p:nvSpPr>
                <p:spPr>
                  <a:xfrm>
                    <a:off x="1908789" y="2813076"/>
                    <a:ext cx="27603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8" name="CuadroTexto 37">
                    <a:extLst>
                      <a:ext uri="{FF2B5EF4-FFF2-40B4-BE49-F238E27FC236}">
                        <a16:creationId xmlns:a16="http://schemas.microsoft.com/office/drawing/2014/main" id="{5C438615-5E14-4879-9A70-CE4452C253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08789" y="2813076"/>
                    <a:ext cx="276037" cy="31059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22222" t="-45098" r="-73333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F9F47B9C-6692-4319-B927-641BCB2B43DE}"/>
                </a:ext>
              </a:extLst>
            </p:cNvPr>
            <p:cNvGrpSpPr/>
            <p:nvPr/>
          </p:nvGrpSpPr>
          <p:grpSpPr>
            <a:xfrm>
              <a:off x="4426223" y="4301245"/>
              <a:ext cx="361385" cy="429781"/>
              <a:chOff x="4426223" y="4301245"/>
              <a:chExt cx="361385" cy="429781"/>
            </a:xfrm>
          </p:grpSpPr>
          <p:cxnSp>
            <p:nvCxnSpPr>
              <p:cNvPr id="35" name="Conector recto de flecha 34">
                <a:extLst>
                  <a:ext uri="{FF2B5EF4-FFF2-40B4-BE49-F238E27FC236}">
                    <a16:creationId xmlns:a16="http://schemas.microsoft.com/office/drawing/2014/main" id="{3D63F9B9-4263-40DB-A777-F704B76C82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6223" y="4301245"/>
                <a:ext cx="0" cy="429781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E21602EF-CDEB-493B-9931-02A5AD8A7A6F}"/>
                      </a:ext>
                    </a:extLst>
                  </p:cNvPr>
                  <p:cNvSpPr txBox="1"/>
                  <p:nvPr/>
                </p:nvSpPr>
                <p:spPr>
                  <a:xfrm>
                    <a:off x="4521445" y="4360836"/>
                    <a:ext cx="266163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6" name="CuadroTexto 35">
                    <a:extLst>
                      <a:ext uri="{FF2B5EF4-FFF2-40B4-BE49-F238E27FC236}">
                        <a16:creationId xmlns:a16="http://schemas.microsoft.com/office/drawing/2014/main" id="{E21602EF-CDEB-493B-9931-02A5AD8A7A6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1445" y="4360836"/>
                    <a:ext cx="266163" cy="31059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0455" t="-45098" r="-75000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78F65A85-8E7E-42BA-84A4-0976640781B5}"/>
                </a:ext>
              </a:extLst>
            </p:cNvPr>
            <p:cNvGrpSpPr/>
            <p:nvPr/>
          </p:nvGrpSpPr>
          <p:grpSpPr>
            <a:xfrm>
              <a:off x="4426223" y="5138489"/>
              <a:ext cx="376581" cy="877852"/>
              <a:chOff x="4426223" y="5138489"/>
              <a:chExt cx="376581" cy="877852"/>
            </a:xfrm>
          </p:grpSpPr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D1F0EF1C-7332-43E2-AE59-61B10E5AAB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6223" y="5138489"/>
                <a:ext cx="1" cy="877852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6D225C3A-8030-40D9-9B97-7C33FDF67696}"/>
                      </a:ext>
                    </a:extLst>
                  </p:cNvPr>
                  <p:cNvSpPr txBox="1"/>
                  <p:nvPr/>
                </p:nvSpPr>
                <p:spPr>
                  <a:xfrm>
                    <a:off x="4526767" y="5251585"/>
                    <a:ext cx="276037" cy="3105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s-AR" dirty="0"/>
                  </a:p>
                </p:txBody>
              </p:sp>
            </mc:Choice>
            <mc:Fallback>
              <p:sp>
                <p:nvSpPr>
                  <p:cNvPr id="34" name="CuadroTexto 33">
                    <a:extLst>
                      <a:ext uri="{FF2B5EF4-FFF2-40B4-BE49-F238E27FC236}">
                        <a16:creationId xmlns:a16="http://schemas.microsoft.com/office/drawing/2014/main" id="{6D225C3A-8030-40D9-9B97-7C33FDF676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26767" y="5251585"/>
                    <a:ext cx="276037" cy="3105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0000" t="-45098" r="-75556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s-A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3926342-6A70-4252-95EC-87CC3C8C677C}"/>
              </a:ext>
            </a:extLst>
          </p:cNvPr>
          <p:cNvSpPr txBox="1"/>
          <p:nvPr/>
        </p:nvSpPr>
        <p:spPr>
          <a:xfrm>
            <a:off x="8397850" y="2134277"/>
            <a:ext cx="270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 que las partículas 4 y 5 giran en sentido antihorario, entonces las partículas son </a:t>
            </a:r>
            <a:r>
              <a:rPr lang="es-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positivas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0484EC4-CDF3-4C60-8C19-717D5050EDB8}"/>
              </a:ext>
            </a:extLst>
          </p:cNvPr>
          <p:cNvSpPr txBox="1"/>
          <p:nvPr/>
        </p:nvSpPr>
        <p:spPr>
          <a:xfrm>
            <a:off x="5843396" y="3567654"/>
            <a:ext cx="5261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¿Y la fuerza de la partícula 3?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4EFE771D-8507-4F25-ABB4-D99E55986524}"/>
                  </a:ext>
                </a:extLst>
              </p:cNvPr>
              <p:cNvSpPr txBox="1"/>
              <p:nvPr/>
            </p:nvSpPr>
            <p:spPr>
              <a:xfrm>
                <a:off x="6338477" y="4116923"/>
                <a:ext cx="2187522" cy="601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4EFE771D-8507-4F25-ABB4-D99E55986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77" y="4116923"/>
                <a:ext cx="2187522" cy="60112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9DDD180-35CC-43AD-A3D8-73F9D45CA662}"/>
                  </a:ext>
                </a:extLst>
              </p:cNvPr>
              <p:cNvSpPr txBox="1"/>
              <p:nvPr/>
            </p:nvSpPr>
            <p:spPr>
              <a:xfrm>
                <a:off x="9088615" y="4365229"/>
                <a:ext cx="2426580" cy="705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0 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A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B9DDD180-35CC-43AD-A3D8-73F9D45CA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615" y="4365229"/>
                <a:ext cx="2426580" cy="705642"/>
              </a:xfrm>
              <a:prstGeom prst="rect">
                <a:avLst/>
              </a:prstGeom>
              <a:blipFill>
                <a:blip r:embed="rId15"/>
                <a:stretch>
                  <a:fillRect t="-4310" b="-948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AD8AE6ED-B1EA-4922-946F-8525F9BDE498}"/>
                  </a:ext>
                </a:extLst>
              </p:cNvPr>
              <p:cNvSpPr txBox="1"/>
              <p:nvPr/>
            </p:nvSpPr>
            <p:spPr>
              <a:xfrm>
                <a:off x="6798152" y="4881966"/>
                <a:ext cx="1363258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AD8AE6ED-B1EA-4922-946F-8525F9BDE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152" y="4881966"/>
                <a:ext cx="1363258" cy="310598"/>
              </a:xfrm>
              <a:prstGeom prst="rect">
                <a:avLst/>
              </a:prstGeom>
              <a:blipFill>
                <a:blip r:embed="rId16"/>
                <a:stretch>
                  <a:fillRect l="-3571" t="-45098" r="-3125" b="-2352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errar llave 46">
            <a:extLst>
              <a:ext uri="{FF2B5EF4-FFF2-40B4-BE49-F238E27FC236}">
                <a16:creationId xmlns:a16="http://schemas.microsoft.com/office/drawing/2014/main" id="{55317527-4DBA-4EA1-9A83-A3E5AF97D8B9}"/>
              </a:ext>
            </a:extLst>
          </p:cNvPr>
          <p:cNvSpPr/>
          <p:nvPr/>
        </p:nvSpPr>
        <p:spPr>
          <a:xfrm>
            <a:off x="8888736" y="4116923"/>
            <a:ext cx="201433" cy="126595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10339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971</Words>
  <Application>Microsoft Office PowerPoint</Application>
  <PresentationFormat>Panorámica</PresentationFormat>
  <Paragraphs>168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Luana Bertolini</dc:creator>
  <cp:lastModifiedBy>Luana Bertolini</cp:lastModifiedBy>
  <cp:revision>22</cp:revision>
  <dcterms:created xsi:type="dcterms:W3CDTF">2020-06-08T14:35:46Z</dcterms:created>
  <dcterms:modified xsi:type="dcterms:W3CDTF">2020-06-08T18:08:27Z</dcterms:modified>
</cp:coreProperties>
</file>